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951B8B-ADD0-4560-892C-29CC8F526D11}" v="107" dt="2025-01-28T20:59:34.1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garet Cullura" userId="a4d490fb-37c9-4dd6-b515-d9ee07b46724" providerId="ADAL" clId="{CB951B8B-ADD0-4560-892C-29CC8F526D11}"/>
    <pc:docChg chg="undo custSel addSld delSld modSld">
      <pc:chgData name="Margaret Cullura" userId="a4d490fb-37c9-4dd6-b515-d9ee07b46724" providerId="ADAL" clId="{CB951B8B-ADD0-4560-892C-29CC8F526D11}" dt="2025-01-28T21:02:27.181" v="787" actId="2696"/>
      <pc:docMkLst>
        <pc:docMk/>
      </pc:docMkLst>
      <pc:sldChg chg="addSp delSp modSp mod setBg addAnim delAnim">
        <pc:chgData name="Margaret Cullura" userId="a4d490fb-37c9-4dd6-b515-d9ee07b46724" providerId="ADAL" clId="{CB951B8B-ADD0-4560-892C-29CC8F526D11}" dt="2025-01-28T20:51:18.263" v="664" actId="26606"/>
        <pc:sldMkLst>
          <pc:docMk/>
          <pc:sldMk cId="593632862" sldId="256"/>
        </pc:sldMkLst>
        <pc:spChg chg="mod ord">
          <ac:chgData name="Margaret Cullura" userId="a4d490fb-37c9-4dd6-b515-d9ee07b46724" providerId="ADAL" clId="{CB951B8B-ADD0-4560-892C-29CC8F526D11}" dt="2025-01-28T20:51:18.263" v="664" actId="26606"/>
          <ac:spMkLst>
            <pc:docMk/>
            <pc:sldMk cId="593632862" sldId="256"/>
            <ac:spMk id="2" creationId="{2D56C503-0CA8-2E58-42AE-F882FBD9650D}"/>
          </ac:spMkLst>
        </pc:spChg>
        <pc:spChg chg="del">
          <ac:chgData name="Margaret Cullura" userId="a4d490fb-37c9-4dd6-b515-d9ee07b46724" providerId="ADAL" clId="{CB951B8B-ADD0-4560-892C-29CC8F526D11}" dt="2025-01-28T20:26:47.550" v="364" actId="478"/>
          <ac:spMkLst>
            <pc:docMk/>
            <pc:sldMk cId="593632862" sldId="256"/>
            <ac:spMk id="3" creationId="{7315A189-3BFA-318D-1516-1996BF6E6030}"/>
          </ac:spMkLst>
        </pc:spChg>
        <pc:spChg chg="add del">
          <ac:chgData name="Margaret Cullura" userId="a4d490fb-37c9-4dd6-b515-d9ee07b46724" providerId="ADAL" clId="{CB951B8B-ADD0-4560-892C-29CC8F526D11}" dt="2025-01-28T20:46:42.507" v="604" actId="26606"/>
          <ac:spMkLst>
            <pc:docMk/>
            <pc:sldMk cId="593632862" sldId="256"/>
            <ac:spMk id="14" creationId="{C5278130-DFE0-457B-8698-88DF69019DDE}"/>
          </ac:spMkLst>
        </pc:spChg>
        <pc:spChg chg="add del">
          <ac:chgData name="Margaret Cullura" userId="a4d490fb-37c9-4dd6-b515-d9ee07b46724" providerId="ADAL" clId="{CB951B8B-ADD0-4560-892C-29CC8F526D11}" dt="2025-01-28T20:46:42.507" v="604" actId="26606"/>
          <ac:spMkLst>
            <pc:docMk/>
            <pc:sldMk cId="593632862" sldId="256"/>
            <ac:spMk id="16" creationId="{2F99531B-1681-4D6E-BECB-18325B33A618}"/>
          </ac:spMkLst>
        </pc:spChg>
        <pc:spChg chg="add del">
          <ac:chgData name="Margaret Cullura" userId="a4d490fb-37c9-4dd6-b515-d9ee07b46724" providerId="ADAL" clId="{CB951B8B-ADD0-4560-892C-29CC8F526D11}" dt="2025-01-28T20:46:42.507" v="604" actId="26606"/>
          <ac:spMkLst>
            <pc:docMk/>
            <pc:sldMk cId="593632862" sldId="256"/>
            <ac:spMk id="18" creationId="{B31100F1-D354-4213-A20A-AB7AD9574882}"/>
          </ac:spMkLst>
        </pc:spChg>
        <pc:spChg chg="add del">
          <ac:chgData name="Margaret Cullura" userId="a4d490fb-37c9-4dd6-b515-d9ee07b46724" providerId="ADAL" clId="{CB951B8B-ADD0-4560-892C-29CC8F526D11}" dt="2025-01-28T20:46:42.507" v="604" actId="26606"/>
          <ac:spMkLst>
            <pc:docMk/>
            <pc:sldMk cId="593632862" sldId="256"/>
            <ac:spMk id="20" creationId="{C3C5EE4D-CBCB-4DDE-A660-52A9B267F716}"/>
          </ac:spMkLst>
        </pc:spChg>
        <pc:spChg chg="add del">
          <ac:chgData name="Margaret Cullura" userId="a4d490fb-37c9-4dd6-b515-d9ee07b46724" providerId="ADAL" clId="{CB951B8B-ADD0-4560-892C-29CC8F526D11}" dt="2025-01-28T20:48:04.081" v="616" actId="26606"/>
          <ac:spMkLst>
            <pc:docMk/>
            <pc:sldMk cId="593632862" sldId="256"/>
            <ac:spMk id="21" creationId="{B81933D1-5615-42C7-9C0B-4EB7105CCE2D}"/>
          </ac:spMkLst>
        </pc:spChg>
        <pc:spChg chg="add del">
          <ac:chgData name="Margaret Cullura" userId="a4d490fb-37c9-4dd6-b515-d9ee07b46724" providerId="ADAL" clId="{CB951B8B-ADD0-4560-892C-29CC8F526D11}" dt="2025-01-28T20:48:04.081" v="616" actId="26606"/>
          <ac:spMkLst>
            <pc:docMk/>
            <pc:sldMk cId="593632862" sldId="256"/>
            <ac:spMk id="23" creationId="{B089A89A-1E9C-4761-9DFF-53C275FBF870}"/>
          </ac:spMkLst>
        </pc:spChg>
        <pc:spChg chg="add del">
          <ac:chgData name="Margaret Cullura" userId="a4d490fb-37c9-4dd6-b515-d9ee07b46724" providerId="ADAL" clId="{CB951B8B-ADD0-4560-892C-29CC8F526D11}" dt="2025-01-28T20:46:55.785" v="606" actId="26606"/>
          <ac:spMkLst>
            <pc:docMk/>
            <pc:sldMk cId="593632862" sldId="256"/>
            <ac:spMk id="26" creationId="{848F64AA-5BE2-4280-BEFA-DC288118FCCE}"/>
          </ac:spMkLst>
        </pc:spChg>
        <pc:spChg chg="add del">
          <ac:chgData name="Margaret Cullura" userId="a4d490fb-37c9-4dd6-b515-d9ee07b46724" providerId="ADAL" clId="{CB951B8B-ADD0-4560-892C-29CC8F526D11}" dt="2025-01-28T20:47:02.029" v="608" actId="26606"/>
          <ac:spMkLst>
            <pc:docMk/>
            <pc:sldMk cId="593632862" sldId="256"/>
            <ac:spMk id="28" creationId="{FC3D2873-2194-4FB0-BFBA-7E7EEB984862}"/>
          </ac:spMkLst>
        </pc:spChg>
        <pc:spChg chg="add del">
          <ac:chgData name="Margaret Cullura" userId="a4d490fb-37c9-4dd6-b515-d9ee07b46724" providerId="ADAL" clId="{CB951B8B-ADD0-4560-892C-29CC8F526D11}" dt="2025-01-28T20:47:02.029" v="608" actId="26606"/>
          <ac:spMkLst>
            <pc:docMk/>
            <pc:sldMk cId="593632862" sldId="256"/>
            <ac:spMk id="29" creationId="{B228652A-FD81-4A3C-B164-2012BF4EEA56}"/>
          </ac:spMkLst>
        </pc:spChg>
        <pc:spChg chg="add del">
          <ac:chgData name="Margaret Cullura" userId="a4d490fb-37c9-4dd6-b515-d9ee07b46724" providerId="ADAL" clId="{CB951B8B-ADD0-4560-892C-29CC8F526D11}" dt="2025-01-28T20:47:02.029" v="608" actId="26606"/>
          <ac:spMkLst>
            <pc:docMk/>
            <pc:sldMk cId="593632862" sldId="256"/>
            <ac:spMk id="30" creationId="{FE8F25D8-4980-4C67-9E0C-7BE94C9CBFE6}"/>
          </ac:spMkLst>
        </pc:spChg>
        <pc:spChg chg="add del">
          <ac:chgData name="Margaret Cullura" userId="a4d490fb-37c9-4dd6-b515-d9ee07b46724" providerId="ADAL" clId="{CB951B8B-ADD0-4560-892C-29CC8F526D11}" dt="2025-01-28T20:47:02.029" v="608" actId="26606"/>
          <ac:spMkLst>
            <pc:docMk/>
            <pc:sldMk cId="593632862" sldId="256"/>
            <ac:spMk id="31" creationId="{1A214C69-1234-4E5D-91CD-BEA00204258E}"/>
          </ac:spMkLst>
        </pc:spChg>
        <pc:spChg chg="add del">
          <ac:chgData name="Margaret Cullura" userId="a4d490fb-37c9-4dd6-b515-d9ee07b46724" providerId="ADAL" clId="{CB951B8B-ADD0-4560-892C-29CC8F526D11}" dt="2025-01-28T20:47:02.029" v="608" actId="26606"/>
          <ac:spMkLst>
            <pc:docMk/>
            <pc:sldMk cId="593632862" sldId="256"/>
            <ac:spMk id="32" creationId="{F86E49C8-40C0-4E80-BAC0-9A66298F1D1C}"/>
          </ac:spMkLst>
        </pc:spChg>
        <pc:spChg chg="add del">
          <ac:chgData name="Margaret Cullura" userId="a4d490fb-37c9-4dd6-b515-d9ee07b46724" providerId="ADAL" clId="{CB951B8B-ADD0-4560-892C-29CC8F526D11}" dt="2025-01-28T20:47:06.410" v="610" actId="26606"/>
          <ac:spMkLst>
            <pc:docMk/>
            <pc:sldMk cId="593632862" sldId="256"/>
            <ac:spMk id="34" creationId="{34790F99-C881-47C9-B3DC-C959D4418EA2}"/>
          </ac:spMkLst>
        </pc:spChg>
        <pc:spChg chg="add del">
          <ac:chgData name="Margaret Cullura" userId="a4d490fb-37c9-4dd6-b515-d9ee07b46724" providerId="ADAL" clId="{CB951B8B-ADD0-4560-892C-29CC8F526D11}" dt="2025-01-28T20:47:06.410" v="610" actId="26606"/>
          <ac:spMkLst>
            <pc:docMk/>
            <pc:sldMk cId="593632862" sldId="256"/>
            <ac:spMk id="35" creationId="{EED8D03E-F375-4E67-B932-FF9B007BB420}"/>
          </ac:spMkLst>
        </pc:spChg>
        <pc:spChg chg="add del">
          <ac:chgData name="Margaret Cullura" userId="a4d490fb-37c9-4dd6-b515-d9ee07b46724" providerId="ADAL" clId="{CB951B8B-ADD0-4560-892C-29CC8F526D11}" dt="2025-01-28T20:47:20.050" v="612" actId="26606"/>
          <ac:spMkLst>
            <pc:docMk/>
            <pc:sldMk cId="593632862" sldId="256"/>
            <ac:spMk id="37" creationId="{C7D023E4-8DE1-436E-9847-ED6A4B4B04FD}"/>
          </ac:spMkLst>
        </pc:spChg>
        <pc:spChg chg="add del">
          <ac:chgData name="Margaret Cullura" userId="a4d490fb-37c9-4dd6-b515-d9ee07b46724" providerId="ADAL" clId="{CB951B8B-ADD0-4560-892C-29CC8F526D11}" dt="2025-01-28T20:47:50.505" v="614" actId="26606"/>
          <ac:spMkLst>
            <pc:docMk/>
            <pc:sldMk cId="593632862" sldId="256"/>
            <ac:spMk id="45" creationId="{E3BF711F-F9A0-4EA4-B156-A79E9F362447}"/>
          </ac:spMkLst>
        </pc:spChg>
        <pc:spChg chg="add del">
          <ac:chgData name="Margaret Cullura" userId="a4d490fb-37c9-4dd6-b515-d9ee07b46724" providerId="ADAL" clId="{CB951B8B-ADD0-4560-892C-29CC8F526D11}" dt="2025-01-28T20:47:50.505" v="614" actId="26606"/>
          <ac:spMkLst>
            <pc:docMk/>
            <pc:sldMk cId="593632862" sldId="256"/>
            <ac:spMk id="49" creationId="{8ED94938-268E-4C0A-A08A-B3980C78BAEB}"/>
          </ac:spMkLst>
        </pc:spChg>
        <pc:spChg chg="add del">
          <ac:chgData name="Margaret Cullura" userId="a4d490fb-37c9-4dd6-b515-d9ee07b46724" providerId="ADAL" clId="{CB951B8B-ADD0-4560-892C-29CC8F526D11}" dt="2025-01-28T20:48:04.081" v="616" actId="26606"/>
          <ac:spMkLst>
            <pc:docMk/>
            <pc:sldMk cId="593632862" sldId="256"/>
            <ac:spMk id="51" creationId="{2282FF83-8A85-4400-814A-617C38FDF8A6}"/>
          </ac:spMkLst>
        </pc:spChg>
        <pc:spChg chg="add del">
          <ac:chgData name="Margaret Cullura" userId="a4d490fb-37c9-4dd6-b515-d9ee07b46724" providerId="ADAL" clId="{CB951B8B-ADD0-4560-892C-29CC8F526D11}" dt="2025-01-28T20:48:12.208" v="618" actId="26606"/>
          <ac:spMkLst>
            <pc:docMk/>
            <pc:sldMk cId="593632862" sldId="256"/>
            <ac:spMk id="55" creationId="{FC3D2873-2194-4FB0-BFBA-7E7EEB984862}"/>
          </ac:spMkLst>
        </pc:spChg>
        <pc:spChg chg="add del">
          <ac:chgData name="Margaret Cullura" userId="a4d490fb-37c9-4dd6-b515-d9ee07b46724" providerId="ADAL" clId="{CB951B8B-ADD0-4560-892C-29CC8F526D11}" dt="2025-01-28T20:48:12.208" v="618" actId="26606"/>
          <ac:spMkLst>
            <pc:docMk/>
            <pc:sldMk cId="593632862" sldId="256"/>
            <ac:spMk id="56" creationId="{B228652A-FD81-4A3C-B164-2012BF4EEA56}"/>
          </ac:spMkLst>
        </pc:spChg>
        <pc:spChg chg="add del">
          <ac:chgData name="Margaret Cullura" userId="a4d490fb-37c9-4dd6-b515-d9ee07b46724" providerId="ADAL" clId="{CB951B8B-ADD0-4560-892C-29CC8F526D11}" dt="2025-01-28T20:48:12.208" v="618" actId="26606"/>
          <ac:spMkLst>
            <pc:docMk/>
            <pc:sldMk cId="593632862" sldId="256"/>
            <ac:spMk id="57" creationId="{FE8F25D8-4980-4C67-9E0C-7BE94C9CBFE6}"/>
          </ac:spMkLst>
        </pc:spChg>
        <pc:spChg chg="add del">
          <ac:chgData name="Margaret Cullura" userId="a4d490fb-37c9-4dd6-b515-d9ee07b46724" providerId="ADAL" clId="{CB951B8B-ADD0-4560-892C-29CC8F526D11}" dt="2025-01-28T20:48:12.208" v="618" actId="26606"/>
          <ac:spMkLst>
            <pc:docMk/>
            <pc:sldMk cId="593632862" sldId="256"/>
            <ac:spMk id="58" creationId="{1A214C69-1234-4E5D-91CD-BEA00204258E}"/>
          </ac:spMkLst>
        </pc:spChg>
        <pc:spChg chg="add del">
          <ac:chgData name="Margaret Cullura" userId="a4d490fb-37c9-4dd6-b515-d9ee07b46724" providerId="ADAL" clId="{CB951B8B-ADD0-4560-892C-29CC8F526D11}" dt="2025-01-28T20:48:12.208" v="618" actId="26606"/>
          <ac:spMkLst>
            <pc:docMk/>
            <pc:sldMk cId="593632862" sldId="256"/>
            <ac:spMk id="59" creationId="{F86E49C8-40C0-4E80-BAC0-9A66298F1D1C}"/>
          </ac:spMkLst>
        </pc:spChg>
        <pc:spChg chg="add del">
          <ac:chgData name="Margaret Cullura" userId="a4d490fb-37c9-4dd6-b515-d9ee07b46724" providerId="ADAL" clId="{CB951B8B-ADD0-4560-892C-29CC8F526D11}" dt="2025-01-28T20:48:37.177" v="621" actId="26606"/>
          <ac:spMkLst>
            <pc:docMk/>
            <pc:sldMk cId="593632862" sldId="256"/>
            <ac:spMk id="61" creationId="{C5278130-DFE0-457B-8698-88DF69019DDE}"/>
          </ac:spMkLst>
        </pc:spChg>
        <pc:spChg chg="add del">
          <ac:chgData name="Margaret Cullura" userId="a4d490fb-37c9-4dd6-b515-d9ee07b46724" providerId="ADAL" clId="{CB951B8B-ADD0-4560-892C-29CC8F526D11}" dt="2025-01-28T20:48:37.177" v="621" actId="26606"/>
          <ac:spMkLst>
            <pc:docMk/>
            <pc:sldMk cId="593632862" sldId="256"/>
            <ac:spMk id="62" creationId="{2F99531B-1681-4D6E-BECB-18325B33A618}"/>
          </ac:spMkLst>
        </pc:spChg>
        <pc:spChg chg="add del">
          <ac:chgData name="Margaret Cullura" userId="a4d490fb-37c9-4dd6-b515-d9ee07b46724" providerId="ADAL" clId="{CB951B8B-ADD0-4560-892C-29CC8F526D11}" dt="2025-01-28T20:48:37.177" v="621" actId="26606"/>
          <ac:spMkLst>
            <pc:docMk/>
            <pc:sldMk cId="593632862" sldId="256"/>
            <ac:spMk id="63" creationId="{B31100F1-D354-4213-A20A-AB7AD9574882}"/>
          </ac:spMkLst>
        </pc:spChg>
        <pc:spChg chg="add del">
          <ac:chgData name="Margaret Cullura" userId="a4d490fb-37c9-4dd6-b515-d9ee07b46724" providerId="ADAL" clId="{CB951B8B-ADD0-4560-892C-29CC8F526D11}" dt="2025-01-28T20:48:37.177" v="621" actId="26606"/>
          <ac:spMkLst>
            <pc:docMk/>
            <pc:sldMk cId="593632862" sldId="256"/>
            <ac:spMk id="64" creationId="{C3C5EE4D-CBCB-4DDE-A660-52A9B267F716}"/>
          </ac:spMkLst>
        </pc:spChg>
        <pc:spChg chg="add del">
          <ac:chgData name="Margaret Cullura" userId="a4d490fb-37c9-4dd6-b515-d9ee07b46724" providerId="ADAL" clId="{CB951B8B-ADD0-4560-892C-29CC8F526D11}" dt="2025-01-28T20:48:45.075" v="623" actId="26606"/>
          <ac:spMkLst>
            <pc:docMk/>
            <pc:sldMk cId="593632862" sldId="256"/>
            <ac:spMk id="68" creationId="{8C886788-700E-4D20-9F80-E0E96837A203}"/>
          </ac:spMkLst>
        </pc:spChg>
        <pc:spChg chg="add del">
          <ac:chgData name="Margaret Cullura" userId="a4d490fb-37c9-4dd6-b515-d9ee07b46724" providerId="ADAL" clId="{CB951B8B-ADD0-4560-892C-29CC8F526D11}" dt="2025-01-28T20:48:45.075" v="623" actId="26606"/>
          <ac:spMkLst>
            <pc:docMk/>
            <pc:sldMk cId="593632862" sldId="256"/>
            <ac:spMk id="69" creationId="{1850674C-4E08-4C62-A3E2-6337FE4F7D86}"/>
          </ac:spMkLst>
        </pc:spChg>
        <pc:spChg chg="add del">
          <ac:chgData name="Margaret Cullura" userId="a4d490fb-37c9-4dd6-b515-d9ee07b46724" providerId="ADAL" clId="{CB951B8B-ADD0-4560-892C-29CC8F526D11}" dt="2025-01-28T20:48:45.075" v="623" actId="26606"/>
          <ac:spMkLst>
            <pc:docMk/>
            <pc:sldMk cId="593632862" sldId="256"/>
            <ac:spMk id="70" creationId="{BCE4FF05-2B0C-4C97-A9B4-E163085A90E1}"/>
          </ac:spMkLst>
        </pc:spChg>
        <pc:spChg chg="add del">
          <ac:chgData name="Margaret Cullura" userId="a4d490fb-37c9-4dd6-b515-d9ee07b46724" providerId="ADAL" clId="{CB951B8B-ADD0-4560-892C-29CC8F526D11}" dt="2025-01-28T20:48:45.075" v="623" actId="26606"/>
          <ac:spMkLst>
            <pc:docMk/>
            <pc:sldMk cId="593632862" sldId="256"/>
            <ac:spMk id="71" creationId="{529C2A7A-A6B6-4A56-B11C-8E967D88A60D}"/>
          </ac:spMkLst>
        </pc:spChg>
        <pc:spChg chg="add del">
          <ac:chgData name="Margaret Cullura" userId="a4d490fb-37c9-4dd6-b515-d9ee07b46724" providerId="ADAL" clId="{CB951B8B-ADD0-4560-892C-29CC8F526D11}" dt="2025-01-28T20:48:45.075" v="623" actId="26606"/>
          <ac:spMkLst>
            <pc:docMk/>
            <pc:sldMk cId="593632862" sldId="256"/>
            <ac:spMk id="72" creationId="{FDBD7205-E536-4134-8768-AC3E1A3C5E59}"/>
          </ac:spMkLst>
        </pc:spChg>
        <pc:spChg chg="add del">
          <ac:chgData name="Margaret Cullura" userId="a4d490fb-37c9-4dd6-b515-d9ee07b46724" providerId="ADAL" clId="{CB951B8B-ADD0-4560-892C-29CC8F526D11}" dt="2025-01-28T20:49:01.573" v="628" actId="26606"/>
          <ac:spMkLst>
            <pc:docMk/>
            <pc:sldMk cId="593632862" sldId="256"/>
            <ac:spMk id="77" creationId="{AB280EE9-9DDD-E4BA-379E-1D7360954797}"/>
          </ac:spMkLst>
        </pc:spChg>
        <pc:spChg chg="add del">
          <ac:chgData name="Margaret Cullura" userId="a4d490fb-37c9-4dd6-b515-d9ee07b46724" providerId="ADAL" clId="{CB951B8B-ADD0-4560-892C-29CC8F526D11}" dt="2025-01-28T20:49:01.573" v="628" actId="26606"/>
          <ac:spMkLst>
            <pc:docMk/>
            <pc:sldMk cId="593632862" sldId="256"/>
            <ac:spMk id="78" creationId="{F489C2E0-4895-4B72-85EA-7EE9FAFFDC7E}"/>
          </ac:spMkLst>
        </pc:spChg>
        <pc:spChg chg="add del">
          <ac:chgData name="Margaret Cullura" userId="a4d490fb-37c9-4dd6-b515-d9ee07b46724" providerId="ADAL" clId="{CB951B8B-ADD0-4560-892C-29CC8F526D11}" dt="2025-01-28T20:49:18.005" v="632" actId="26606"/>
          <ac:spMkLst>
            <pc:docMk/>
            <pc:sldMk cId="593632862" sldId="256"/>
            <ac:spMk id="82" creationId="{9CB95732-565A-4D2C-A3AB-CC460C0D3826}"/>
          </ac:spMkLst>
        </pc:spChg>
        <pc:spChg chg="add del">
          <ac:chgData name="Margaret Cullura" userId="a4d490fb-37c9-4dd6-b515-d9ee07b46724" providerId="ADAL" clId="{CB951B8B-ADD0-4560-892C-29CC8F526D11}" dt="2025-01-28T20:49:18.005" v="632" actId="26606"/>
          <ac:spMkLst>
            <pc:docMk/>
            <pc:sldMk cId="593632862" sldId="256"/>
            <ac:spMk id="83" creationId="{77F1AF47-AE98-4034-BD91-1976FA4D9C4C}"/>
          </ac:spMkLst>
        </pc:spChg>
        <pc:spChg chg="add del">
          <ac:chgData name="Margaret Cullura" userId="a4d490fb-37c9-4dd6-b515-d9ee07b46724" providerId="ADAL" clId="{CB951B8B-ADD0-4560-892C-29CC8F526D11}" dt="2025-01-28T20:49:18.005" v="632" actId="26606"/>
          <ac:spMkLst>
            <pc:docMk/>
            <pc:sldMk cId="593632862" sldId="256"/>
            <ac:spMk id="84" creationId="{8EC0EE2B-2029-48DD-893D-F528E651B07D}"/>
          </ac:spMkLst>
        </pc:spChg>
        <pc:spChg chg="add del">
          <ac:chgData name="Margaret Cullura" userId="a4d490fb-37c9-4dd6-b515-d9ee07b46724" providerId="ADAL" clId="{CB951B8B-ADD0-4560-892C-29CC8F526D11}" dt="2025-01-28T20:49:18.005" v="632" actId="26606"/>
          <ac:spMkLst>
            <pc:docMk/>
            <pc:sldMk cId="593632862" sldId="256"/>
            <ac:spMk id="85" creationId="{45AE1D08-1ED1-4F59-B42F-4D8EA33DC8C6}"/>
          </ac:spMkLst>
        </pc:spChg>
        <pc:spChg chg="add del">
          <ac:chgData name="Margaret Cullura" userId="a4d490fb-37c9-4dd6-b515-d9ee07b46724" providerId="ADAL" clId="{CB951B8B-ADD0-4560-892C-29CC8F526D11}" dt="2025-01-28T20:49:18.005" v="632" actId="26606"/>
          <ac:spMkLst>
            <pc:docMk/>
            <pc:sldMk cId="593632862" sldId="256"/>
            <ac:spMk id="86" creationId="{9A79B912-88EA-4640-BDEB-51B3B11A026A}"/>
          </ac:spMkLst>
        </pc:spChg>
        <pc:spChg chg="add del">
          <ac:chgData name="Margaret Cullura" userId="a4d490fb-37c9-4dd6-b515-d9ee07b46724" providerId="ADAL" clId="{CB951B8B-ADD0-4560-892C-29CC8F526D11}" dt="2025-01-28T20:49:43.736" v="639" actId="26606"/>
          <ac:spMkLst>
            <pc:docMk/>
            <pc:sldMk cId="593632862" sldId="256"/>
            <ac:spMk id="93" creationId="{39DAB0B9-C5FE-465E-BE0E-3E505C1CAD10}"/>
          </ac:spMkLst>
        </pc:spChg>
        <pc:spChg chg="add del">
          <ac:chgData name="Margaret Cullura" userId="a4d490fb-37c9-4dd6-b515-d9ee07b46724" providerId="ADAL" clId="{CB951B8B-ADD0-4560-892C-29CC8F526D11}" dt="2025-01-28T20:49:43.736" v="639" actId="26606"/>
          <ac:spMkLst>
            <pc:docMk/>
            <pc:sldMk cId="593632862" sldId="256"/>
            <ac:spMk id="94" creationId="{8D38B9FD-FA99-4001-B0B1-D11E1C32392E}"/>
          </ac:spMkLst>
        </pc:spChg>
        <pc:spChg chg="add del">
          <ac:chgData name="Margaret Cullura" userId="a4d490fb-37c9-4dd6-b515-d9ee07b46724" providerId="ADAL" clId="{CB951B8B-ADD0-4560-892C-29CC8F526D11}" dt="2025-01-28T20:49:52.815" v="644" actId="26606"/>
          <ac:spMkLst>
            <pc:docMk/>
            <pc:sldMk cId="593632862" sldId="256"/>
            <ac:spMk id="99" creationId="{39DAB0B9-C5FE-465E-BE0E-3E505C1CAD10}"/>
          </ac:spMkLst>
        </pc:spChg>
        <pc:spChg chg="add del">
          <ac:chgData name="Margaret Cullura" userId="a4d490fb-37c9-4dd6-b515-d9ee07b46724" providerId="ADAL" clId="{CB951B8B-ADD0-4560-892C-29CC8F526D11}" dt="2025-01-28T20:49:52.815" v="644" actId="26606"/>
          <ac:spMkLst>
            <pc:docMk/>
            <pc:sldMk cId="593632862" sldId="256"/>
            <ac:spMk id="100" creationId="{8D38B9FD-FA99-4001-B0B1-D11E1C32392E}"/>
          </ac:spMkLst>
        </pc:spChg>
        <pc:spChg chg="add del">
          <ac:chgData name="Margaret Cullura" userId="a4d490fb-37c9-4dd6-b515-d9ee07b46724" providerId="ADAL" clId="{CB951B8B-ADD0-4560-892C-29CC8F526D11}" dt="2025-01-28T20:50:22.854" v="652" actId="26606"/>
          <ac:spMkLst>
            <pc:docMk/>
            <pc:sldMk cId="593632862" sldId="256"/>
            <ac:spMk id="112" creationId="{294ADBDD-24E1-64E9-53BD-434E122D163B}"/>
          </ac:spMkLst>
        </pc:spChg>
        <pc:spChg chg="add del">
          <ac:chgData name="Margaret Cullura" userId="a4d490fb-37c9-4dd6-b515-d9ee07b46724" providerId="ADAL" clId="{CB951B8B-ADD0-4560-892C-29CC8F526D11}" dt="2025-01-28T20:50:37.688" v="654" actId="26606"/>
          <ac:spMkLst>
            <pc:docMk/>
            <pc:sldMk cId="593632862" sldId="256"/>
            <ac:spMk id="115" creationId="{388AE9F5-413D-EA83-F602-62B0633E83D9}"/>
          </ac:spMkLst>
        </pc:spChg>
        <pc:spChg chg="add del">
          <ac:chgData name="Margaret Cullura" userId="a4d490fb-37c9-4dd6-b515-d9ee07b46724" providerId="ADAL" clId="{CB951B8B-ADD0-4560-892C-29CC8F526D11}" dt="2025-01-28T20:50:43.009" v="656" actId="26606"/>
          <ac:spMkLst>
            <pc:docMk/>
            <pc:sldMk cId="593632862" sldId="256"/>
            <ac:spMk id="118" creationId="{2431FC1B-47A4-43C3-B636-23DEEB14E419}"/>
          </ac:spMkLst>
        </pc:spChg>
        <pc:spChg chg="add del">
          <ac:chgData name="Margaret Cullura" userId="a4d490fb-37c9-4dd6-b515-d9ee07b46724" providerId="ADAL" clId="{CB951B8B-ADD0-4560-892C-29CC8F526D11}" dt="2025-01-28T20:50:43.009" v="656" actId="26606"/>
          <ac:spMkLst>
            <pc:docMk/>
            <pc:sldMk cId="593632862" sldId="256"/>
            <ac:spMk id="119" creationId="{6D6F7247-7E74-4743-AF45-768A3F014024}"/>
          </ac:spMkLst>
        </pc:spChg>
        <pc:spChg chg="add del">
          <ac:chgData name="Margaret Cullura" userId="a4d490fb-37c9-4dd6-b515-d9ee07b46724" providerId="ADAL" clId="{CB951B8B-ADD0-4560-892C-29CC8F526D11}" dt="2025-01-28T20:50:43.009" v="656" actId="26606"/>
          <ac:spMkLst>
            <pc:docMk/>
            <pc:sldMk cId="593632862" sldId="256"/>
            <ac:spMk id="120" creationId="{30C1ECA2-AFC1-E67F-1B69-5DC352CDA464}"/>
          </ac:spMkLst>
        </pc:spChg>
        <pc:spChg chg="add del">
          <ac:chgData name="Margaret Cullura" userId="a4d490fb-37c9-4dd6-b515-d9ee07b46724" providerId="ADAL" clId="{CB951B8B-ADD0-4560-892C-29CC8F526D11}" dt="2025-01-28T20:51:18.263" v="663" actId="26606"/>
          <ac:spMkLst>
            <pc:docMk/>
            <pc:sldMk cId="593632862" sldId="256"/>
            <ac:spMk id="126" creationId="{0A555D20-7E4D-42F3-92F0-361897B92BD4}"/>
          </ac:spMkLst>
        </pc:spChg>
        <pc:spChg chg="add del">
          <ac:chgData name="Margaret Cullura" userId="a4d490fb-37c9-4dd6-b515-d9ee07b46724" providerId="ADAL" clId="{CB951B8B-ADD0-4560-892C-29CC8F526D11}" dt="2025-01-28T20:51:18.263" v="663" actId="26606"/>
          <ac:spMkLst>
            <pc:docMk/>
            <pc:sldMk cId="593632862" sldId="256"/>
            <ac:spMk id="127" creationId="{7EDBE90E-4E98-4485-B364-3EE5E0AA8391}"/>
          </ac:spMkLst>
        </pc:spChg>
        <pc:spChg chg="add del">
          <ac:chgData name="Margaret Cullura" userId="a4d490fb-37c9-4dd6-b515-d9ee07b46724" providerId="ADAL" clId="{CB951B8B-ADD0-4560-892C-29CC8F526D11}" dt="2025-01-28T20:51:18.263" v="663" actId="26606"/>
          <ac:spMkLst>
            <pc:docMk/>
            <pc:sldMk cId="593632862" sldId="256"/>
            <ac:spMk id="128" creationId="{86FEA2A0-6487-486E-B336-D39C827C057B}"/>
          </ac:spMkLst>
        </pc:spChg>
        <pc:grpChg chg="add del">
          <ac:chgData name="Margaret Cullura" userId="a4d490fb-37c9-4dd6-b515-d9ee07b46724" providerId="ADAL" clId="{CB951B8B-ADD0-4560-892C-29CC8F526D11}" dt="2025-01-28T20:47:20.050" v="612" actId="26606"/>
          <ac:grpSpMkLst>
            <pc:docMk/>
            <pc:sldMk cId="593632862" sldId="256"/>
            <ac:grpSpMk id="38" creationId="{8179F66A-3317-41EE-A197-A5FF44715B8B}"/>
          </ac:grpSpMkLst>
        </pc:grpChg>
        <pc:grpChg chg="add del">
          <ac:chgData name="Margaret Cullura" userId="a4d490fb-37c9-4dd6-b515-d9ee07b46724" providerId="ADAL" clId="{CB951B8B-ADD0-4560-892C-29CC8F526D11}" dt="2025-01-28T20:47:20.050" v="612" actId="26606"/>
          <ac:grpSpMkLst>
            <pc:docMk/>
            <pc:sldMk cId="593632862" sldId="256"/>
            <ac:grpSpMk id="40" creationId="{466612DC-DEBB-47D4-9835-1B61B499D8D2}"/>
          </ac:grpSpMkLst>
        </pc:grpChg>
        <pc:grpChg chg="add del">
          <ac:chgData name="Margaret Cullura" userId="a4d490fb-37c9-4dd6-b515-d9ee07b46724" providerId="ADAL" clId="{CB951B8B-ADD0-4560-892C-29CC8F526D11}" dt="2025-01-28T20:47:50.505" v="614" actId="26606"/>
          <ac:grpSpMkLst>
            <pc:docMk/>
            <pc:sldMk cId="593632862" sldId="256"/>
            <ac:grpSpMk id="46" creationId="{B83D307E-DF68-43F8-97CE-0AAE950A7129}"/>
          </ac:grpSpMkLst>
        </pc:grpChg>
        <pc:grpChg chg="add del">
          <ac:chgData name="Margaret Cullura" userId="a4d490fb-37c9-4dd6-b515-d9ee07b46724" providerId="ADAL" clId="{CB951B8B-ADD0-4560-892C-29CC8F526D11}" dt="2025-01-28T20:48:04.081" v="616" actId="26606"/>
          <ac:grpSpMkLst>
            <pc:docMk/>
            <pc:sldMk cId="593632862" sldId="256"/>
            <ac:grpSpMk id="52" creationId="{032D8612-31EB-44CF-A1D0-14FD4C705424}"/>
          </ac:grpSpMkLst>
        </pc:grpChg>
        <pc:grpChg chg="add del">
          <ac:chgData name="Margaret Cullura" userId="a4d490fb-37c9-4dd6-b515-d9ee07b46724" providerId="ADAL" clId="{CB951B8B-ADD0-4560-892C-29CC8F526D11}" dt="2025-01-28T20:48:53.035" v="626" actId="26606"/>
          <ac:grpSpMkLst>
            <pc:docMk/>
            <pc:sldMk cId="593632862" sldId="256"/>
            <ac:grpSpMk id="74" creationId="{7D65C7AE-43E6-DEEF-21C6-94F69770B311}"/>
          </ac:grpSpMkLst>
        </pc:grpChg>
        <pc:grpChg chg="add del">
          <ac:chgData name="Margaret Cullura" userId="a4d490fb-37c9-4dd6-b515-d9ee07b46724" providerId="ADAL" clId="{CB951B8B-ADD0-4560-892C-29CC8F526D11}" dt="2025-01-28T20:49:50.541" v="641" actId="26606"/>
          <ac:grpSpMkLst>
            <pc:docMk/>
            <pc:sldMk cId="593632862" sldId="256"/>
            <ac:grpSpMk id="96" creationId="{3D3E1D6D-C76A-2825-8E14-9B4057E42E81}"/>
          </ac:grpSpMkLst>
        </pc:grpChg>
        <pc:grpChg chg="add del">
          <ac:chgData name="Margaret Cullura" userId="a4d490fb-37c9-4dd6-b515-d9ee07b46724" providerId="ADAL" clId="{CB951B8B-ADD0-4560-892C-29CC8F526D11}" dt="2025-01-28T20:49:56.611" v="646" actId="26606"/>
          <ac:grpSpMkLst>
            <pc:docMk/>
            <pc:sldMk cId="593632862" sldId="256"/>
            <ac:grpSpMk id="102" creationId="{3D3E1D6D-C76A-2825-8E14-9B4057E42E81}"/>
          </ac:grpSpMkLst>
        </pc:grpChg>
        <pc:grpChg chg="add del">
          <ac:chgData name="Margaret Cullura" userId="a4d490fb-37c9-4dd6-b515-d9ee07b46724" providerId="ADAL" clId="{CB951B8B-ADD0-4560-892C-29CC8F526D11}" dt="2025-01-28T20:49:59.798" v="648" actId="26606"/>
          <ac:grpSpMkLst>
            <pc:docMk/>
            <pc:sldMk cId="593632862" sldId="256"/>
            <ac:grpSpMk id="105" creationId="{0AC42CFC-76C1-EBA6-76FB-883BA341EDD1}"/>
          </ac:grpSpMkLst>
        </pc:grpChg>
        <pc:grpChg chg="add del">
          <ac:chgData name="Margaret Cullura" userId="a4d490fb-37c9-4dd6-b515-d9ee07b46724" providerId="ADAL" clId="{CB951B8B-ADD0-4560-892C-29CC8F526D11}" dt="2025-01-28T20:50:12.749" v="650" actId="26606"/>
          <ac:grpSpMkLst>
            <pc:docMk/>
            <pc:sldMk cId="593632862" sldId="256"/>
            <ac:grpSpMk id="109" creationId="{A63AD974-111F-9EF6-6423-0B7705C1C46D}"/>
          </ac:grpSpMkLst>
        </pc:grpChg>
        <pc:grpChg chg="add">
          <ac:chgData name="Margaret Cullura" userId="a4d490fb-37c9-4dd6-b515-d9ee07b46724" providerId="ADAL" clId="{CB951B8B-ADD0-4560-892C-29CC8F526D11}" dt="2025-01-28T20:51:18.263" v="664" actId="26606"/>
          <ac:grpSpMkLst>
            <pc:docMk/>
            <pc:sldMk cId="593632862" sldId="256"/>
            <ac:grpSpMk id="130" creationId="{3D3E1D6D-C76A-2825-8E14-9B4057E42E81}"/>
          </ac:grpSpMkLst>
        </pc:grpChg>
        <pc:picChg chg="add mod ord">
          <ac:chgData name="Margaret Cullura" userId="a4d490fb-37c9-4dd6-b515-d9ee07b46724" providerId="ADAL" clId="{CB951B8B-ADD0-4560-892C-29CC8F526D11}" dt="2025-01-28T20:51:18.263" v="664" actId="26606"/>
          <ac:picMkLst>
            <pc:docMk/>
            <pc:sldMk cId="593632862" sldId="256"/>
            <ac:picMk id="3" creationId="{9C129D79-8A87-374F-46E8-1E8C05FC011D}"/>
          </ac:picMkLst>
        </pc:picChg>
        <pc:picChg chg="add mod ord">
          <ac:chgData name="Margaret Cullura" userId="a4d490fb-37c9-4dd6-b515-d9ee07b46724" providerId="ADAL" clId="{CB951B8B-ADD0-4560-892C-29CC8F526D11}" dt="2025-01-28T20:51:18.263" v="664" actId="26606"/>
          <ac:picMkLst>
            <pc:docMk/>
            <pc:sldMk cId="593632862" sldId="256"/>
            <ac:picMk id="4" creationId="{3E74B7C6-1197-C067-748B-B27106269123}"/>
          </ac:picMkLst>
        </pc:picChg>
        <pc:picChg chg="mod ord">
          <ac:chgData name="Margaret Cullura" userId="a4d490fb-37c9-4dd6-b515-d9ee07b46724" providerId="ADAL" clId="{CB951B8B-ADD0-4560-892C-29CC8F526D11}" dt="2025-01-28T20:51:18.263" v="664" actId="26606"/>
          <ac:picMkLst>
            <pc:docMk/>
            <pc:sldMk cId="593632862" sldId="256"/>
            <ac:picMk id="9" creationId="{7D4666F8-08ED-9F65-7A37-4D985FE39688}"/>
          </ac:picMkLst>
        </pc:picChg>
        <pc:cxnChg chg="add del">
          <ac:chgData name="Margaret Cullura" userId="a4d490fb-37c9-4dd6-b515-d9ee07b46724" providerId="ADAL" clId="{CB951B8B-ADD0-4560-892C-29CC8F526D11}" dt="2025-01-28T20:46:42.507" v="604" actId="26606"/>
          <ac:cxnSpMkLst>
            <pc:docMk/>
            <pc:sldMk cId="593632862" sldId="256"/>
            <ac:cxnSpMk id="22" creationId="{ADF9D7C6-F5C1-4F7F-957D-8F47CC38D7F3}"/>
          </ac:cxnSpMkLst>
        </pc:cxnChg>
        <pc:cxnChg chg="add del">
          <ac:chgData name="Margaret Cullura" userId="a4d490fb-37c9-4dd6-b515-d9ee07b46724" providerId="ADAL" clId="{CB951B8B-ADD0-4560-892C-29CC8F526D11}" dt="2025-01-28T20:46:42.507" v="604" actId="26606"/>
          <ac:cxnSpMkLst>
            <pc:docMk/>
            <pc:sldMk cId="593632862" sldId="256"/>
            <ac:cxnSpMk id="24" creationId="{5AD91B30-4304-4CFF-90E1-F076C0595B04}"/>
          </ac:cxnSpMkLst>
        </pc:cxnChg>
        <pc:cxnChg chg="add del">
          <ac:chgData name="Margaret Cullura" userId="a4d490fb-37c9-4dd6-b515-d9ee07b46724" providerId="ADAL" clId="{CB951B8B-ADD0-4560-892C-29CC8F526D11}" dt="2025-01-28T20:48:37.177" v="621" actId="26606"/>
          <ac:cxnSpMkLst>
            <pc:docMk/>
            <pc:sldMk cId="593632862" sldId="256"/>
            <ac:cxnSpMk id="65" creationId="{ADF9D7C6-F5C1-4F7F-957D-8F47CC38D7F3}"/>
          </ac:cxnSpMkLst>
        </pc:cxnChg>
        <pc:cxnChg chg="add del">
          <ac:chgData name="Margaret Cullura" userId="a4d490fb-37c9-4dd6-b515-d9ee07b46724" providerId="ADAL" clId="{CB951B8B-ADD0-4560-892C-29CC8F526D11}" dt="2025-01-28T20:48:37.177" v="621" actId="26606"/>
          <ac:cxnSpMkLst>
            <pc:docMk/>
            <pc:sldMk cId="593632862" sldId="256"/>
            <ac:cxnSpMk id="66" creationId="{5AD91B30-4304-4CFF-90E1-F076C0595B04}"/>
          </ac:cxnSpMkLst>
        </pc:cxnChg>
        <pc:cxnChg chg="add del">
          <ac:chgData name="Margaret Cullura" userId="a4d490fb-37c9-4dd6-b515-d9ee07b46724" providerId="ADAL" clId="{CB951B8B-ADD0-4560-892C-29CC8F526D11}" dt="2025-01-28T20:49:14.114" v="630" actId="26606"/>
          <ac:cxnSpMkLst>
            <pc:docMk/>
            <pc:sldMk cId="593632862" sldId="256"/>
            <ac:cxnSpMk id="80" creationId="{33193FD5-6A49-7562-EA76-F15D42E15804}"/>
          </ac:cxnSpMkLst>
        </pc:cxnChg>
        <pc:cxnChg chg="add del">
          <ac:chgData name="Margaret Cullura" userId="a4d490fb-37c9-4dd6-b515-d9ee07b46724" providerId="ADAL" clId="{CB951B8B-ADD0-4560-892C-29CC8F526D11}" dt="2025-01-28T20:49:25.020" v="634" actId="26606"/>
          <ac:cxnSpMkLst>
            <pc:docMk/>
            <pc:sldMk cId="593632862" sldId="256"/>
            <ac:cxnSpMk id="88" creationId="{192712F8-36FA-35DF-0CE8-4098D93322A3}"/>
          </ac:cxnSpMkLst>
        </pc:cxnChg>
        <pc:cxnChg chg="add del">
          <ac:chgData name="Margaret Cullura" userId="a4d490fb-37c9-4dd6-b515-d9ee07b46724" providerId="ADAL" clId="{CB951B8B-ADD0-4560-892C-29CC8F526D11}" dt="2025-01-28T20:49:25.020" v="634" actId="26606"/>
          <ac:cxnSpMkLst>
            <pc:docMk/>
            <pc:sldMk cId="593632862" sldId="256"/>
            <ac:cxnSpMk id="89" creationId="{AF9469B9-6468-5B6A-E832-8D4590388432}"/>
          </ac:cxnSpMkLst>
        </pc:cxnChg>
        <pc:cxnChg chg="add del">
          <ac:chgData name="Margaret Cullura" userId="a4d490fb-37c9-4dd6-b515-d9ee07b46724" providerId="ADAL" clId="{CB951B8B-ADD0-4560-892C-29CC8F526D11}" dt="2025-01-28T20:49:35.723" v="636" actId="26606"/>
          <ac:cxnSpMkLst>
            <pc:docMk/>
            <pc:sldMk cId="593632862" sldId="256"/>
            <ac:cxnSpMk id="91" creationId="{192712F8-36FA-35DF-0CE8-4098D93322A3}"/>
          </ac:cxnSpMkLst>
        </pc:cxnChg>
        <pc:cxnChg chg="add del">
          <ac:chgData name="Margaret Cullura" userId="a4d490fb-37c9-4dd6-b515-d9ee07b46724" providerId="ADAL" clId="{CB951B8B-ADD0-4560-892C-29CC8F526D11}" dt="2025-01-28T20:50:22.854" v="652" actId="26606"/>
          <ac:cxnSpMkLst>
            <pc:docMk/>
            <pc:sldMk cId="593632862" sldId="256"/>
            <ac:cxnSpMk id="113" creationId="{192712F8-36FA-35DF-0CE8-4098D93322A3}"/>
          </ac:cxnSpMkLst>
        </pc:cxnChg>
        <pc:cxnChg chg="add del">
          <ac:chgData name="Margaret Cullura" userId="a4d490fb-37c9-4dd6-b515-d9ee07b46724" providerId="ADAL" clId="{CB951B8B-ADD0-4560-892C-29CC8F526D11}" dt="2025-01-28T20:50:37.688" v="654" actId="26606"/>
          <ac:cxnSpMkLst>
            <pc:docMk/>
            <pc:sldMk cId="593632862" sldId="256"/>
            <ac:cxnSpMk id="116" creationId="{A9EB308F-7BCF-52A4-D6D8-8F3EB672302E}"/>
          </ac:cxnSpMkLst>
        </pc:cxnChg>
        <pc:cxnChg chg="add del">
          <ac:chgData name="Margaret Cullura" userId="a4d490fb-37c9-4dd6-b515-d9ee07b46724" providerId="ADAL" clId="{CB951B8B-ADD0-4560-892C-29CC8F526D11}" dt="2025-01-28T20:50:46.619" v="658" actId="26606"/>
          <ac:cxnSpMkLst>
            <pc:docMk/>
            <pc:sldMk cId="593632862" sldId="256"/>
            <ac:cxnSpMk id="122" creationId="{33FC4C9A-7760-08E3-AE1B-B5EBEC35F96C}"/>
          </ac:cxnSpMkLst>
        </pc:cxnChg>
        <pc:cxnChg chg="add del">
          <ac:chgData name="Margaret Cullura" userId="a4d490fb-37c9-4dd6-b515-d9ee07b46724" providerId="ADAL" clId="{CB951B8B-ADD0-4560-892C-29CC8F526D11}" dt="2025-01-28T20:50:50.810" v="661" actId="26606"/>
          <ac:cxnSpMkLst>
            <pc:docMk/>
            <pc:sldMk cId="593632862" sldId="256"/>
            <ac:cxnSpMk id="124" creationId="{F7953C7E-B1D7-BCAE-850D-3BA0024390E3}"/>
          </ac:cxnSpMkLst>
        </pc:cxnChg>
      </pc:sldChg>
      <pc:sldChg chg="addSp delSp modSp mod setBg">
        <pc:chgData name="Margaret Cullura" userId="a4d490fb-37c9-4dd6-b515-d9ee07b46724" providerId="ADAL" clId="{CB951B8B-ADD0-4560-892C-29CC8F526D11}" dt="2025-01-28T20:57:28.334" v="758" actId="27636"/>
        <pc:sldMkLst>
          <pc:docMk/>
          <pc:sldMk cId="2255862299" sldId="257"/>
        </pc:sldMkLst>
        <pc:spChg chg="add mod ord">
          <ac:chgData name="Margaret Cullura" userId="a4d490fb-37c9-4dd6-b515-d9ee07b46724" providerId="ADAL" clId="{CB951B8B-ADD0-4560-892C-29CC8F526D11}" dt="2025-01-28T20:57:28.334" v="758" actId="27636"/>
          <ac:spMkLst>
            <pc:docMk/>
            <pc:sldMk cId="2255862299" sldId="257"/>
            <ac:spMk id="2" creationId="{B63F634F-DD0C-F728-6A11-483FE1A43B41}"/>
          </ac:spMkLst>
        </pc:spChg>
        <pc:spChg chg="add del mod">
          <ac:chgData name="Margaret Cullura" userId="a4d490fb-37c9-4dd6-b515-d9ee07b46724" providerId="ADAL" clId="{CB951B8B-ADD0-4560-892C-29CC8F526D11}" dt="2025-01-28T20:54:06.935" v="683" actId="478"/>
          <ac:spMkLst>
            <pc:docMk/>
            <pc:sldMk cId="2255862299" sldId="257"/>
            <ac:spMk id="3" creationId="{7DB8C026-07D1-92B4-7324-A9B16BD92091}"/>
          </ac:spMkLst>
        </pc:spChg>
        <pc:spChg chg="mod ord">
          <ac:chgData name="Margaret Cullura" userId="a4d490fb-37c9-4dd6-b515-d9ee07b46724" providerId="ADAL" clId="{CB951B8B-ADD0-4560-892C-29CC8F526D11}" dt="2025-01-28T20:55:53.562" v="722" actId="14100"/>
          <ac:spMkLst>
            <pc:docMk/>
            <pc:sldMk cId="2255862299" sldId="257"/>
            <ac:spMk id="4" creationId="{FD2D4CC9-04E1-F6C7-D53D-39C7FC94DAB8}"/>
          </ac:spMkLst>
        </pc:spChg>
        <pc:spChg chg="add del">
          <ac:chgData name="Margaret Cullura" userId="a4d490fb-37c9-4dd6-b515-d9ee07b46724" providerId="ADAL" clId="{CB951B8B-ADD0-4560-892C-29CC8F526D11}" dt="2025-01-28T20:52:47.930" v="674" actId="26606"/>
          <ac:spMkLst>
            <pc:docMk/>
            <pc:sldMk cId="2255862299" sldId="257"/>
            <ac:spMk id="20" creationId="{C0763A76-9F1C-4FC5-82B7-DD475DA461B2}"/>
          </ac:spMkLst>
        </pc:spChg>
        <pc:spChg chg="add del">
          <ac:chgData name="Margaret Cullura" userId="a4d490fb-37c9-4dd6-b515-d9ee07b46724" providerId="ADAL" clId="{CB951B8B-ADD0-4560-892C-29CC8F526D11}" dt="2025-01-28T20:52:47.930" v="674" actId="26606"/>
          <ac:spMkLst>
            <pc:docMk/>
            <pc:sldMk cId="2255862299" sldId="257"/>
            <ac:spMk id="21" creationId="{E81BF4F6-F2CF-4984-9D14-D6966D92F99F}"/>
          </ac:spMkLst>
        </pc:spChg>
        <pc:spChg chg="add del">
          <ac:chgData name="Margaret Cullura" userId="a4d490fb-37c9-4dd6-b515-d9ee07b46724" providerId="ADAL" clId="{CB951B8B-ADD0-4560-892C-29CC8F526D11}" dt="2025-01-28T20:52:56.765" v="677" actId="26606"/>
          <ac:spMkLst>
            <pc:docMk/>
            <pc:sldMk cId="2255862299" sldId="257"/>
            <ac:spMk id="23" creationId="{3BA513B0-82FF-4F41-8178-885375D1CFB5}"/>
          </ac:spMkLst>
        </pc:spChg>
        <pc:spChg chg="add">
          <ac:chgData name="Margaret Cullura" userId="a4d490fb-37c9-4dd6-b515-d9ee07b46724" providerId="ADAL" clId="{CB951B8B-ADD0-4560-892C-29CC8F526D11}" dt="2025-01-28T20:54:19.606" v="688" actId="26606"/>
          <ac:spMkLst>
            <pc:docMk/>
            <pc:sldMk cId="2255862299" sldId="257"/>
            <ac:spMk id="32" creationId="{04812C46-200A-4DEB-A05E-3ED6C68C2387}"/>
          </ac:spMkLst>
        </pc:spChg>
        <pc:spChg chg="add">
          <ac:chgData name="Margaret Cullura" userId="a4d490fb-37c9-4dd6-b515-d9ee07b46724" providerId="ADAL" clId="{CB951B8B-ADD0-4560-892C-29CC8F526D11}" dt="2025-01-28T20:54:19.606" v="688" actId="26606"/>
          <ac:spMkLst>
            <pc:docMk/>
            <pc:sldMk cId="2255862299" sldId="257"/>
            <ac:spMk id="33" creationId="{D1EA859B-E555-4109-94F3-6700E046E008}"/>
          </ac:spMkLst>
        </pc:spChg>
        <pc:spChg chg="add del">
          <ac:chgData name="Margaret Cullura" userId="a4d490fb-37c9-4dd6-b515-d9ee07b46724" providerId="ADAL" clId="{CB951B8B-ADD0-4560-892C-29CC8F526D11}" dt="2025-01-28T20:54:16.577" v="685" actId="26606"/>
          <ac:spMkLst>
            <pc:docMk/>
            <pc:sldMk cId="2255862299" sldId="257"/>
            <ac:spMk id="35" creationId="{04812C46-200A-4DEB-A05E-3ED6C68C2387}"/>
          </ac:spMkLst>
        </pc:spChg>
        <pc:spChg chg="add del">
          <ac:chgData name="Margaret Cullura" userId="a4d490fb-37c9-4dd6-b515-d9ee07b46724" providerId="ADAL" clId="{CB951B8B-ADD0-4560-892C-29CC8F526D11}" dt="2025-01-28T20:54:16.577" v="685" actId="26606"/>
          <ac:spMkLst>
            <pc:docMk/>
            <pc:sldMk cId="2255862299" sldId="257"/>
            <ac:spMk id="37" creationId="{D1EA859B-E555-4109-94F3-6700E046E008}"/>
          </ac:spMkLst>
        </pc:spChg>
        <pc:grpChg chg="add del">
          <ac:chgData name="Margaret Cullura" userId="a4d490fb-37c9-4dd6-b515-d9ee07b46724" providerId="ADAL" clId="{CB951B8B-ADD0-4560-892C-29CC8F526D11}" dt="2025-01-28T20:52:56.765" v="677" actId="26606"/>
          <ac:grpSpMkLst>
            <pc:docMk/>
            <pc:sldMk cId="2255862299" sldId="257"/>
            <ac:grpSpMk id="24" creationId="{93DB8501-F9F2-4ACD-B56A-9019CD5006D6}"/>
          </ac:grpSpMkLst>
        </pc:grpChg>
        <pc:picChg chg="add mod ord">
          <ac:chgData name="Margaret Cullura" userId="a4d490fb-37c9-4dd6-b515-d9ee07b46724" providerId="ADAL" clId="{CB951B8B-ADD0-4560-892C-29CC8F526D11}" dt="2025-01-28T20:54:19.606" v="688" actId="26606"/>
          <ac:picMkLst>
            <pc:docMk/>
            <pc:sldMk cId="2255862299" sldId="257"/>
            <ac:picMk id="5" creationId="{ACEAA654-7698-6E4D-4C0F-40F2FA26D283}"/>
          </ac:picMkLst>
        </pc:picChg>
        <pc:picChg chg="del mod ord">
          <ac:chgData name="Margaret Cullura" userId="a4d490fb-37c9-4dd6-b515-d9ee07b46724" providerId="ADAL" clId="{CB951B8B-ADD0-4560-892C-29CC8F526D11}" dt="2025-01-28T20:53:53.401" v="681" actId="478"/>
          <ac:picMkLst>
            <pc:docMk/>
            <pc:sldMk cId="2255862299" sldId="257"/>
            <ac:picMk id="7" creationId="{D7111911-7D0F-045B-C046-D7960EF0A8A6}"/>
          </ac:picMkLst>
        </pc:picChg>
        <pc:cxnChg chg="add del">
          <ac:chgData name="Margaret Cullura" userId="a4d490fb-37c9-4dd6-b515-d9ee07b46724" providerId="ADAL" clId="{CB951B8B-ADD0-4560-892C-29CC8F526D11}" dt="2025-01-28T20:52:12.134" v="666" actId="26606"/>
          <ac:cxnSpMkLst>
            <pc:docMk/>
            <pc:sldMk cId="2255862299" sldId="257"/>
            <ac:cxnSpMk id="12" creationId="{37C77032-C865-6057-7D7A-E2743CFA20F9}"/>
          </ac:cxnSpMkLst>
        </pc:cxnChg>
        <pc:cxnChg chg="add del">
          <ac:chgData name="Margaret Cullura" userId="a4d490fb-37c9-4dd6-b515-d9ee07b46724" providerId="ADAL" clId="{CB951B8B-ADD0-4560-892C-29CC8F526D11}" dt="2025-01-28T20:52:20.622" v="668" actId="26606"/>
          <ac:cxnSpMkLst>
            <pc:docMk/>
            <pc:sldMk cId="2255862299" sldId="257"/>
            <ac:cxnSpMk id="14" creationId="{1503BFE4-729B-D9D0-C17B-501E6AF1127A}"/>
          </ac:cxnSpMkLst>
        </pc:cxnChg>
        <pc:cxnChg chg="add del">
          <ac:chgData name="Margaret Cullura" userId="a4d490fb-37c9-4dd6-b515-d9ee07b46724" providerId="ADAL" clId="{CB951B8B-ADD0-4560-892C-29CC8F526D11}" dt="2025-01-28T20:52:30.273" v="670" actId="26606"/>
          <ac:cxnSpMkLst>
            <pc:docMk/>
            <pc:sldMk cId="2255862299" sldId="257"/>
            <ac:cxnSpMk id="16" creationId="{37C77032-C865-6057-7D7A-E2743CFA20F9}"/>
          </ac:cxnSpMkLst>
        </pc:cxnChg>
        <pc:cxnChg chg="add del">
          <ac:chgData name="Margaret Cullura" userId="a4d490fb-37c9-4dd6-b515-d9ee07b46724" providerId="ADAL" clId="{CB951B8B-ADD0-4560-892C-29CC8F526D11}" dt="2025-01-28T20:52:42.641" v="672" actId="26606"/>
          <ac:cxnSpMkLst>
            <pc:docMk/>
            <pc:sldMk cId="2255862299" sldId="257"/>
            <ac:cxnSpMk id="18" creationId="{FC23E3B9-5ABF-58B3-E2B0-E9A5DAA90037}"/>
          </ac:cxnSpMkLst>
        </pc:cxnChg>
        <pc:cxnChg chg="add del">
          <ac:chgData name="Margaret Cullura" userId="a4d490fb-37c9-4dd6-b515-d9ee07b46724" providerId="ADAL" clId="{CB951B8B-ADD0-4560-892C-29CC8F526D11}" dt="2025-01-28T20:53:09.180" v="679" actId="26606"/>
          <ac:cxnSpMkLst>
            <pc:docMk/>
            <pc:sldMk cId="2255862299" sldId="257"/>
            <ac:cxnSpMk id="28" creationId="{1503BFE4-729B-D9D0-C17B-501E6AF1127A}"/>
          </ac:cxnSpMkLst>
        </pc:cxnChg>
        <pc:cxnChg chg="add del">
          <ac:chgData name="Margaret Cullura" userId="a4d490fb-37c9-4dd6-b515-d9ee07b46724" providerId="ADAL" clId="{CB951B8B-ADD0-4560-892C-29CC8F526D11}" dt="2025-01-28T20:54:19.606" v="688" actId="26606"/>
          <ac:cxnSpMkLst>
            <pc:docMk/>
            <pc:sldMk cId="2255862299" sldId="257"/>
            <ac:cxnSpMk id="30" creationId="{1503BFE4-729B-D9D0-C17B-501E6AF1127A}"/>
          </ac:cxnSpMkLst>
        </pc:cxnChg>
      </pc:sldChg>
      <pc:sldChg chg="del">
        <pc:chgData name="Margaret Cullura" userId="a4d490fb-37c9-4dd6-b515-d9ee07b46724" providerId="ADAL" clId="{CB951B8B-ADD0-4560-892C-29CC8F526D11}" dt="2025-01-28T21:02:23.808" v="786" actId="2696"/>
        <pc:sldMkLst>
          <pc:docMk/>
          <pc:sldMk cId="1181335624" sldId="258"/>
        </pc:sldMkLst>
      </pc:sldChg>
      <pc:sldChg chg="del">
        <pc:chgData name="Margaret Cullura" userId="a4d490fb-37c9-4dd6-b515-d9ee07b46724" providerId="ADAL" clId="{CB951B8B-ADD0-4560-892C-29CC8F526D11}" dt="2025-01-28T21:02:27.181" v="787" actId="2696"/>
        <pc:sldMkLst>
          <pc:docMk/>
          <pc:sldMk cId="114572125" sldId="259"/>
        </pc:sldMkLst>
      </pc:sldChg>
      <pc:sldChg chg="addSp modSp add mod setBg">
        <pc:chgData name="Margaret Cullura" userId="a4d490fb-37c9-4dd6-b515-d9ee07b46724" providerId="ADAL" clId="{CB951B8B-ADD0-4560-892C-29CC8F526D11}" dt="2025-01-28T21:00:09.812" v="776" actId="20577"/>
        <pc:sldMkLst>
          <pc:docMk/>
          <pc:sldMk cId="3510258538" sldId="260"/>
        </pc:sldMkLst>
        <pc:spChg chg="mod">
          <ac:chgData name="Margaret Cullura" userId="a4d490fb-37c9-4dd6-b515-d9ee07b46724" providerId="ADAL" clId="{CB951B8B-ADD0-4560-892C-29CC8F526D11}" dt="2025-01-28T21:00:09.812" v="776" actId="20577"/>
          <ac:spMkLst>
            <pc:docMk/>
            <pc:sldMk cId="3510258538" sldId="260"/>
            <ac:spMk id="2" creationId="{B63F634F-DD0C-F728-6A11-483FE1A43B41}"/>
          </ac:spMkLst>
        </pc:spChg>
        <pc:spChg chg="mod">
          <ac:chgData name="Margaret Cullura" userId="a4d490fb-37c9-4dd6-b515-d9ee07b46724" providerId="ADAL" clId="{CB951B8B-ADD0-4560-892C-29CC8F526D11}" dt="2025-01-28T20:58:50.188" v="765" actId="255"/>
          <ac:spMkLst>
            <pc:docMk/>
            <pc:sldMk cId="3510258538" sldId="260"/>
            <ac:spMk id="4" creationId="{FD2D4CC9-04E1-F6C7-D53D-39C7FC94DAB8}"/>
          </ac:spMkLst>
        </pc:spChg>
        <pc:spChg chg="add">
          <ac:chgData name="Margaret Cullura" userId="a4d490fb-37c9-4dd6-b515-d9ee07b46724" providerId="ADAL" clId="{CB951B8B-ADD0-4560-892C-29CC8F526D11}" dt="2025-01-28T20:58:14.330" v="760" actId="26606"/>
          <ac:spMkLst>
            <pc:docMk/>
            <pc:sldMk cId="3510258538" sldId="260"/>
            <ac:spMk id="12" creationId="{99F1FFA9-D672-408C-9220-ADEEC6ABDD09}"/>
          </ac:spMkLst>
        </pc:spChg>
        <pc:picChg chg="add mod">
          <ac:chgData name="Margaret Cullura" userId="a4d490fb-37c9-4dd6-b515-d9ee07b46724" providerId="ADAL" clId="{CB951B8B-ADD0-4560-892C-29CC8F526D11}" dt="2025-01-28T20:58:14.330" v="760" actId="26606"/>
          <ac:picMkLst>
            <pc:docMk/>
            <pc:sldMk cId="3510258538" sldId="260"/>
            <ac:picMk id="3" creationId="{9EB68CE3-7208-6ACF-98E7-245A4DBC1B3B}"/>
          </ac:picMkLst>
        </pc:picChg>
        <pc:picChg chg="mod ord">
          <ac:chgData name="Margaret Cullura" userId="a4d490fb-37c9-4dd6-b515-d9ee07b46724" providerId="ADAL" clId="{CB951B8B-ADD0-4560-892C-29CC8F526D11}" dt="2025-01-28T20:58:14.330" v="760" actId="26606"/>
          <ac:picMkLst>
            <pc:docMk/>
            <pc:sldMk cId="3510258538" sldId="260"/>
            <ac:picMk id="7" creationId="{D7111911-7D0F-045B-C046-D7960EF0A8A6}"/>
          </ac:picMkLst>
        </pc:picChg>
      </pc:sldChg>
      <pc:sldChg chg="addSp delSp modSp add mod setBg">
        <pc:chgData name="Margaret Cullura" userId="a4d490fb-37c9-4dd6-b515-d9ee07b46724" providerId="ADAL" clId="{CB951B8B-ADD0-4560-892C-29CC8F526D11}" dt="2025-01-28T21:00:04.586" v="775" actId="20577"/>
        <pc:sldMkLst>
          <pc:docMk/>
          <pc:sldMk cId="1811273263" sldId="261"/>
        </pc:sldMkLst>
        <pc:spChg chg="mod">
          <ac:chgData name="Margaret Cullura" userId="a4d490fb-37c9-4dd6-b515-d9ee07b46724" providerId="ADAL" clId="{CB951B8B-ADD0-4560-892C-29CC8F526D11}" dt="2025-01-28T21:00:04.586" v="775" actId="20577"/>
          <ac:spMkLst>
            <pc:docMk/>
            <pc:sldMk cId="1811273263" sldId="261"/>
            <ac:spMk id="2" creationId="{B63F634F-DD0C-F728-6A11-483FE1A43B41}"/>
          </ac:spMkLst>
        </pc:spChg>
        <pc:spChg chg="mod">
          <ac:chgData name="Margaret Cullura" userId="a4d490fb-37c9-4dd6-b515-d9ee07b46724" providerId="ADAL" clId="{CB951B8B-ADD0-4560-892C-29CC8F526D11}" dt="2025-01-28T20:59:51.709" v="771" actId="404"/>
          <ac:spMkLst>
            <pc:docMk/>
            <pc:sldMk cId="1811273263" sldId="261"/>
            <ac:spMk id="4" creationId="{FD2D4CC9-04E1-F6C7-D53D-39C7FC94DAB8}"/>
          </ac:spMkLst>
        </pc:spChg>
        <pc:spChg chg="add del mod">
          <ac:chgData name="Margaret Cullura" userId="a4d490fb-37c9-4dd6-b515-d9ee07b46724" providerId="ADAL" clId="{CB951B8B-ADD0-4560-892C-29CC8F526D11}" dt="2025-01-28T20:59:38.181" v="768" actId="478"/>
          <ac:spMkLst>
            <pc:docMk/>
            <pc:sldMk cId="1811273263" sldId="261"/>
            <ac:spMk id="5" creationId="{F178C0C4-C5C8-8358-C5AA-536EB3390EBC}"/>
          </ac:spMkLst>
        </pc:spChg>
        <pc:spChg chg="add">
          <ac:chgData name="Margaret Cullura" userId="a4d490fb-37c9-4dd6-b515-d9ee07b46724" providerId="ADAL" clId="{CB951B8B-ADD0-4560-892C-29CC8F526D11}" dt="2025-01-28T20:59:40.902" v="769" actId="26606"/>
          <ac:spMkLst>
            <pc:docMk/>
            <pc:sldMk cId="1811273263" sldId="261"/>
            <ac:spMk id="9" creationId="{04812C46-200A-4DEB-A05E-3ED6C68C2387}"/>
          </ac:spMkLst>
        </pc:spChg>
        <pc:spChg chg="add">
          <ac:chgData name="Margaret Cullura" userId="a4d490fb-37c9-4dd6-b515-d9ee07b46724" providerId="ADAL" clId="{CB951B8B-ADD0-4560-892C-29CC8F526D11}" dt="2025-01-28T20:59:40.902" v="769" actId="26606"/>
          <ac:spMkLst>
            <pc:docMk/>
            <pc:sldMk cId="1811273263" sldId="261"/>
            <ac:spMk id="11" creationId="{D1EA859B-E555-4109-94F3-6700E046E008}"/>
          </ac:spMkLst>
        </pc:spChg>
        <pc:picChg chg="add mod ord">
          <ac:chgData name="Margaret Cullura" userId="a4d490fb-37c9-4dd6-b515-d9ee07b46724" providerId="ADAL" clId="{CB951B8B-ADD0-4560-892C-29CC8F526D11}" dt="2025-01-28T20:59:40.902" v="769" actId="26606"/>
          <ac:picMkLst>
            <pc:docMk/>
            <pc:sldMk cId="1811273263" sldId="261"/>
            <ac:picMk id="3" creationId="{464DCFED-32C4-5D21-746C-F7999F0920AD}"/>
          </ac:picMkLst>
        </pc:picChg>
        <pc:picChg chg="del mod">
          <ac:chgData name="Margaret Cullura" userId="a4d490fb-37c9-4dd6-b515-d9ee07b46724" providerId="ADAL" clId="{CB951B8B-ADD0-4560-892C-29CC8F526D11}" dt="2025-01-28T20:59:34.185" v="767" actId="478"/>
          <ac:picMkLst>
            <pc:docMk/>
            <pc:sldMk cId="1811273263" sldId="261"/>
            <ac:picMk id="7" creationId="{D7111911-7D0F-045B-C046-D7960EF0A8A6}"/>
          </ac:picMkLst>
        </pc:picChg>
      </pc:sldChg>
      <pc:sldChg chg="addSp modSp add mod setBg">
        <pc:chgData name="Margaret Cullura" userId="a4d490fb-37c9-4dd6-b515-d9ee07b46724" providerId="ADAL" clId="{CB951B8B-ADD0-4560-892C-29CC8F526D11}" dt="2025-01-28T21:01:00.962" v="785" actId="20577"/>
        <pc:sldMkLst>
          <pc:docMk/>
          <pc:sldMk cId="142305950" sldId="262"/>
        </pc:sldMkLst>
        <pc:spChg chg="mod">
          <ac:chgData name="Margaret Cullura" userId="a4d490fb-37c9-4dd6-b515-d9ee07b46724" providerId="ADAL" clId="{CB951B8B-ADD0-4560-892C-29CC8F526D11}" dt="2025-01-28T21:01:00.962" v="785" actId="20577"/>
          <ac:spMkLst>
            <pc:docMk/>
            <pc:sldMk cId="142305950" sldId="262"/>
            <ac:spMk id="2" creationId="{B63F634F-DD0C-F728-6A11-483FE1A43B41}"/>
          </ac:spMkLst>
        </pc:spChg>
        <pc:spChg chg="mod">
          <ac:chgData name="Margaret Cullura" userId="a4d490fb-37c9-4dd6-b515-d9ee07b46724" providerId="ADAL" clId="{CB951B8B-ADD0-4560-892C-29CC8F526D11}" dt="2025-01-28T21:00:57.447" v="784" actId="2711"/>
          <ac:spMkLst>
            <pc:docMk/>
            <pc:sldMk cId="142305950" sldId="262"/>
            <ac:spMk id="4" creationId="{FD2D4CC9-04E1-F6C7-D53D-39C7FC94DAB8}"/>
          </ac:spMkLst>
        </pc:spChg>
        <pc:spChg chg="add">
          <ac:chgData name="Margaret Cullura" userId="a4d490fb-37c9-4dd6-b515-d9ee07b46724" providerId="ADAL" clId="{CB951B8B-ADD0-4560-892C-29CC8F526D11}" dt="2025-01-28T21:00:35.096" v="777" actId="26606"/>
          <ac:spMkLst>
            <pc:docMk/>
            <pc:sldMk cId="142305950" sldId="262"/>
            <ac:spMk id="12" creationId="{D009D6D5-DAC2-4A8B-A17A-E206B9012D09}"/>
          </ac:spMkLst>
        </pc:spChg>
        <pc:picChg chg="mod ord">
          <ac:chgData name="Margaret Cullura" userId="a4d490fb-37c9-4dd6-b515-d9ee07b46724" providerId="ADAL" clId="{CB951B8B-ADD0-4560-892C-29CC8F526D11}" dt="2025-01-28T21:00:35.096" v="777" actId="26606"/>
          <ac:picMkLst>
            <pc:docMk/>
            <pc:sldMk cId="142305950" sldId="262"/>
            <ac:picMk id="7" creationId="{D7111911-7D0F-045B-C046-D7960EF0A8A6}"/>
          </ac:picMkLst>
        </pc:picChg>
      </pc:sldChg>
      <pc:sldChg chg="addSp delSp modSp add mod setBg">
        <pc:chgData name="Margaret Cullura" userId="a4d490fb-37c9-4dd6-b515-d9ee07b46724" providerId="ADAL" clId="{CB951B8B-ADD0-4560-892C-29CC8F526D11}" dt="2025-01-28T20:41:38.709" v="544" actId="27636"/>
        <pc:sldMkLst>
          <pc:docMk/>
          <pc:sldMk cId="3620330538" sldId="263"/>
        </pc:sldMkLst>
        <pc:spChg chg="mod">
          <ac:chgData name="Margaret Cullura" userId="a4d490fb-37c9-4dd6-b515-d9ee07b46724" providerId="ADAL" clId="{CB951B8B-ADD0-4560-892C-29CC8F526D11}" dt="2025-01-28T20:41:38.709" v="544" actId="27636"/>
          <ac:spMkLst>
            <pc:docMk/>
            <pc:sldMk cId="3620330538" sldId="263"/>
            <ac:spMk id="2" creationId="{B63F634F-DD0C-F728-6A11-483FE1A43B41}"/>
          </ac:spMkLst>
        </pc:spChg>
        <pc:spChg chg="mod ord">
          <ac:chgData name="Margaret Cullura" userId="a4d490fb-37c9-4dd6-b515-d9ee07b46724" providerId="ADAL" clId="{CB951B8B-ADD0-4560-892C-29CC8F526D11}" dt="2025-01-28T20:41:13.037" v="533" actId="207"/>
          <ac:spMkLst>
            <pc:docMk/>
            <pc:sldMk cId="3620330538" sldId="263"/>
            <ac:spMk id="4" creationId="{FD2D4CC9-04E1-F6C7-D53D-39C7FC94DAB8}"/>
          </ac:spMkLst>
        </pc:spChg>
        <pc:spChg chg="add del">
          <ac:chgData name="Margaret Cullura" userId="a4d490fb-37c9-4dd6-b515-d9ee07b46724" providerId="ADAL" clId="{CB951B8B-ADD0-4560-892C-29CC8F526D11}" dt="2025-01-28T20:39:06.212" v="510" actId="26606"/>
          <ac:spMkLst>
            <pc:docMk/>
            <pc:sldMk cId="3620330538" sldId="263"/>
            <ac:spMk id="12" creationId="{04812C46-200A-4DEB-A05E-3ED6C68C2387}"/>
          </ac:spMkLst>
        </pc:spChg>
        <pc:spChg chg="add del">
          <ac:chgData name="Margaret Cullura" userId="a4d490fb-37c9-4dd6-b515-d9ee07b46724" providerId="ADAL" clId="{CB951B8B-ADD0-4560-892C-29CC8F526D11}" dt="2025-01-28T20:39:06.212" v="510" actId="26606"/>
          <ac:spMkLst>
            <pc:docMk/>
            <pc:sldMk cId="3620330538" sldId="263"/>
            <ac:spMk id="14" creationId="{D1EA859B-E555-4109-94F3-6700E046E008}"/>
          </ac:spMkLst>
        </pc:spChg>
        <pc:spChg chg="add del">
          <ac:chgData name="Margaret Cullura" userId="a4d490fb-37c9-4dd6-b515-d9ee07b46724" providerId="ADAL" clId="{CB951B8B-ADD0-4560-892C-29CC8F526D11}" dt="2025-01-28T20:39:06.212" v="509" actId="26606"/>
          <ac:spMkLst>
            <pc:docMk/>
            <pc:sldMk cId="3620330538" sldId="263"/>
            <ac:spMk id="21" creationId="{D1EA859B-E555-4109-94F3-6700E046E008}"/>
          </ac:spMkLst>
        </pc:spChg>
        <pc:spChg chg="add del">
          <ac:chgData name="Margaret Cullura" userId="a4d490fb-37c9-4dd6-b515-d9ee07b46724" providerId="ADAL" clId="{CB951B8B-ADD0-4560-892C-29CC8F526D11}" dt="2025-01-28T20:38:47.915" v="507" actId="26606"/>
          <ac:spMkLst>
            <pc:docMk/>
            <pc:sldMk cId="3620330538" sldId="263"/>
            <ac:spMk id="25" creationId="{B1595A09-E336-4D1B-9B3A-06A2287A54E2}"/>
          </ac:spMkLst>
        </pc:spChg>
        <pc:spChg chg="add del">
          <ac:chgData name="Margaret Cullura" userId="a4d490fb-37c9-4dd6-b515-d9ee07b46724" providerId="ADAL" clId="{CB951B8B-ADD0-4560-892C-29CC8F526D11}" dt="2025-01-28T20:38:47.915" v="507" actId="26606"/>
          <ac:spMkLst>
            <pc:docMk/>
            <pc:sldMk cId="3620330538" sldId="263"/>
            <ac:spMk id="26" creationId="{3540989C-C7B8-473B-BF87-6F2DA6A90006}"/>
          </ac:spMkLst>
        </pc:spChg>
        <pc:spChg chg="add del">
          <ac:chgData name="Margaret Cullura" userId="a4d490fb-37c9-4dd6-b515-d9ee07b46724" providerId="ADAL" clId="{CB951B8B-ADD0-4560-892C-29CC8F526D11}" dt="2025-01-28T20:39:06.212" v="509" actId="26606"/>
          <ac:spMkLst>
            <pc:docMk/>
            <pc:sldMk cId="3620330538" sldId="263"/>
            <ac:spMk id="28" creationId="{04812C46-200A-4DEB-A05E-3ED6C68C2387}"/>
          </ac:spMkLst>
        </pc:spChg>
        <pc:spChg chg="add">
          <ac:chgData name="Margaret Cullura" userId="a4d490fb-37c9-4dd6-b515-d9ee07b46724" providerId="ADAL" clId="{CB951B8B-ADD0-4560-892C-29CC8F526D11}" dt="2025-01-28T20:39:06.212" v="510" actId="26606"/>
          <ac:spMkLst>
            <pc:docMk/>
            <pc:sldMk cId="3620330538" sldId="263"/>
            <ac:spMk id="30" creationId="{3BA513B0-82FF-4F41-8178-885375D1CFB5}"/>
          </ac:spMkLst>
        </pc:spChg>
        <pc:grpChg chg="add del">
          <ac:chgData name="Margaret Cullura" userId="a4d490fb-37c9-4dd6-b515-d9ee07b46724" providerId="ADAL" clId="{CB951B8B-ADD0-4560-892C-29CC8F526D11}" dt="2025-01-28T20:38:24.959" v="505" actId="26606"/>
          <ac:grpSpMkLst>
            <pc:docMk/>
            <pc:sldMk cId="3620330538" sldId="263"/>
            <ac:grpSpMk id="19" creationId="{114ED94A-C85D-4CD3-4205-438D21CE6B38}"/>
          </ac:grpSpMkLst>
        </pc:grpChg>
        <pc:grpChg chg="add">
          <ac:chgData name="Margaret Cullura" userId="a4d490fb-37c9-4dd6-b515-d9ee07b46724" providerId="ADAL" clId="{CB951B8B-ADD0-4560-892C-29CC8F526D11}" dt="2025-01-28T20:39:06.212" v="510" actId="26606"/>
          <ac:grpSpMkLst>
            <pc:docMk/>
            <pc:sldMk cId="3620330538" sldId="263"/>
            <ac:grpSpMk id="31" creationId="{93DB8501-F9F2-4ACD-B56A-9019CD5006D6}"/>
          </ac:grpSpMkLst>
        </pc:grpChg>
        <pc:picChg chg="mod ord">
          <ac:chgData name="Margaret Cullura" userId="a4d490fb-37c9-4dd6-b515-d9ee07b46724" providerId="ADAL" clId="{CB951B8B-ADD0-4560-892C-29CC8F526D11}" dt="2025-01-28T20:39:06.212" v="510" actId="26606"/>
          <ac:picMkLst>
            <pc:docMk/>
            <pc:sldMk cId="3620330538" sldId="263"/>
            <ac:picMk id="7" creationId="{D7111911-7D0F-045B-C046-D7960EF0A8A6}"/>
          </ac:picMkLst>
        </pc:picChg>
      </pc:sldChg>
      <pc:sldChg chg="addSp delSp modSp add mod setBg">
        <pc:chgData name="Margaret Cullura" userId="a4d490fb-37c9-4dd6-b515-d9ee07b46724" providerId="ADAL" clId="{CB951B8B-ADD0-4560-892C-29CC8F526D11}" dt="2025-01-28T20:41:04.257" v="532" actId="27636"/>
        <pc:sldMkLst>
          <pc:docMk/>
          <pc:sldMk cId="4165804466" sldId="264"/>
        </pc:sldMkLst>
        <pc:spChg chg="mod ord">
          <ac:chgData name="Margaret Cullura" userId="a4d490fb-37c9-4dd6-b515-d9ee07b46724" providerId="ADAL" clId="{CB951B8B-ADD0-4560-892C-29CC8F526D11}" dt="2025-01-28T20:40:54.553" v="529" actId="20577"/>
          <ac:spMkLst>
            <pc:docMk/>
            <pc:sldMk cId="4165804466" sldId="264"/>
            <ac:spMk id="2" creationId="{B63F634F-DD0C-F728-6A11-483FE1A43B41}"/>
          </ac:spMkLst>
        </pc:spChg>
        <pc:spChg chg="mod ord">
          <ac:chgData name="Margaret Cullura" userId="a4d490fb-37c9-4dd6-b515-d9ee07b46724" providerId="ADAL" clId="{CB951B8B-ADD0-4560-892C-29CC8F526D11}" dt="2025-01-28T20:41:04.257" v="532" actId="27636"/>
          <ac:spMkLst>
            <pc:docMk/>
            <pc:sldMk cId="4165804466" sldId="264"/>
            <ac:spMk id="4" creationId="{FD2D4CC9-04E1-F6C7-D53D-39C7FC94DAB8}"/>
          </ac:spMkLst>
        </pc:spChg>
        <pc:spChg chg="add del">
          <ac:chgData name="Margaret Cullura" userId="a4d490fb-37c9-4dd6-b515-d9ee07b46724" providerId="ADAL" clId="{CB951B8B-ADD0-4560-892C-29CC8F526D11}" dt="2025-01-28T20:37:00.172" v="496" actId="26606"/>
          <ac:spMkLst>
            <pc:docMk/>
            <pc:sldMk cId="4165804466" sldId="264"/>
            <ac:spMk id="12" creationId="{3BA513B0-82FF-4F41-8178-885375D1CFB5}"/>
          </ac:spMkLst>
        </pc:spChg>
        <pc:spChg chg="add del">
          <ac:chgData name="Margaret Cullura" userId="a4d490fb-37c9-4dd6-b515-d9ee07b46724" providerId="ADAL" clId="{CB951B8B-ADD0-4560-892C-29CC8F526D11}" dt="2025-01-28T20:37:19.223" v="498" actId="26606"/>
          <ac:spMkLst>
            <pc:docMk/>
            <pc:sldMk cId="4165804466" sldId="264"/>
            <ac:spMk id="20" creationId="{04812C46-200A-4DEB-A05E-3ED6C68C2387}"/>
          </ac:spMkLst>
        </pc:spChg>
        <pc:spChg chg="add del">
          <ac:chgData name="Margaret Cullura" userId="a4d490fb-37c9-4dd6-b515-d9ee07b46724" providerId="ADAL" clId="{CB951B8B-ADD0-4560-892C-29CC8F526D11}" dt="2025-01-28T20:37:19.223" v="498" actId="26606"/>
          <ac:spMkLst>
            <pc:docMk/>
            <pc:sldMk cId="4165804466" sldId="264"/>
            <ac:spMk id="21" creationId="{D1EA859B-E555-4109-94F3-6700E046E008}"/>
          </ac:spMkLst>
        </pc:spChg>
        <pc:spChg chg="add del">
          <ac:chgData name="Margaret Cullura" userId="a4d490fb-37c9-4dd6-b515-d9ee07b46724" providerId="ADAL" clId="{CB951B8B-ADD0-4560-892C-29CC8F526D11}" dt="2025-01-28T20:37:58.066" v="502" actId="26606"/>
          <ac:spMkLst>
            <pc:docMk/>
            <pc:sldMk cId="4165804466" sldId="264"/>
            <ac:spMk id="23" creationId="{D009D6D5-DAC2-4A8B-A17A-E206B9012D09}"/>
          </ac:spMkLst>
        </pc:spChg>
        <pc:spChg chg="add">
          <ac:chgData name="Margaret Cullura" userId="a4d490fb-37c9-4dd6-b515-d9ee07b46724" providerId="ADAL" clId="{CB951B8B-ADD0-4560-892C-29CC8F526D11}" dt="2025-01-28T20:37:58.066" v="502" actId="26606"/>
          <ac:spMkLst>
            <pc:docMk/>
            <pc:sldMk cId="4165804466" sldId="264"/>
            <ac:spMk id="28" creationId="{04812C46-200A-4DEB-A05E-3ED6C68C2387}"/>
          </ac:spMkLst>
        </pc:spChg>
        <pc:spChg chg="add">
          <ac:chgData name="Margaret Cullura" userId="a4d490fb-37c9-4dd6-b515-d9ee07b46724" providerId="ADAL" clId="{CB951B8B-ADD0-4560-892C-29CC8F526D11}" dt="2025-01-28T20:37:58.066" v="502" actId="26606"/>
          <ac:spMkLst>
            <pc:docMk/>
            <pc:sldMk cId="4165804466" sldId="264"/>
            <ac:spMk id="30" creationId="{D1EA859B-E555-4109-94F3-6700E046E008}"/>
          </ac:spMkLst>
        </pc:spChg>
        <pc:grpChg chg="add del">
          <ac:chgData name="Margaret Cullura" userId="a4d490fb-37c9-4dd6-b515-d9ee07b46724" providerId="ADAL" clId="{CB951B8B-ADD0-4560-892C-29CC8F526D11}" dt="2025-01-28T20:37:00.172" v="496" actId="26606"/>
          <ac:grpSpMkLst>
            <pc:docMk/>
            <pc:sldMk cId="4165804466" sldId="264"/>
            <ac:grpSpMk id="14" creationId="{93DB8501-F9F2-4ACD-B56A-9019CD5006D6}"/>
          </ac:grpSpMkLst>
        </pc:grpChg>
        <pc:picChg chg="mod ord">
          <ac:chgData name="Margaret Cullura" userId="a4d490fb-37c9-4dd6-b515-d9ee07b46724" providerId="ADAL" clId="{CB951B8B-ADD0-4560-892C-29CC8F526D11}" dt="2025-01-28T20:37:58.066" v="502" actId="26606"/>
          <ac:picMkLst>
            <pc:docMk/>
            <pc:sldMk cId="4165804466" sldId="264"/>
            <ac:picMk id="7" creationId="{D7111911-7D0F-045B-C046-D7960EF0A8A6}"/>
          </ac:picMkLst>
        </pc:picChg>
      </pc:sldChg>
      <pc:sldChg chg="addSp delSp modSp add mod setBg">
        <pc:chgData name="Margaret Cullura" userId="a4d490fb-37c9-4dd6-b515-d9ee07b46724" providerId="ADAL" clId="{CB951B8B-ADD0-4560-892C-29CC8F526D11}" dt="2025-01-28T20:42:28.059" v="596" actId="1035"/>
        <pc:sldMkLst>
          <pc:docMk/>
          <pc:sldMk cId="2596902039" sldId="265"/>
        </pc:sldMkLst>
        <pc:spChg chg="add del mod">
          <ac:chgData name="Margaret Cullura" userId="a4d490fb-37c9-4dd6-b515-d9ee07b46724" providerId="ADAL" clId="{CB951B8B-ADD0-4560-892C-29CC8F526D11}" dt="2025-01-28T20:33:36.396" v="461" actId="26606"/>
          <ac:spMkLst>
            <pc:docMk/>
            <pc:sldMk cId="2596902039" sldId="265"/>
            <ac:spMk id="2" creationId="{B63F634F-DD0C-F728-6A11-483FE1A43B41}"/>
          </ac:spMkLst>
        </pc:spChg>
        <pc:spChg chg="add del mod">
          <ac:chgData name="Margaret Cullura" userId="a4d490fb-37c9-4dd6-b515-d9ee07b46724" providerId="ADAL" clId="{CB951B8B-ADD0-4560-892C-29CC8F526D11}" dt="2025-01-28T20:23:41.568" v="307" actId="478"/>
          <ac:spMkLst>
            <pc:docMk/>
            <pc:sldMk cId="2596902039" sldId="265"/>
            <ac:spMk id="3" creationId="{2500F6F2-5679-342F-1ADB-4A36BDF9A629}"/>
          </ac:spMkLst>
        </pc:spChg>
        <pc:spChg chg="mod ord">
          <ac:chgData name="Margaret Cullura" userId="a4d490fb-37c9-4dd6-b515-d9ee07b46724" providerId="ADAL" clId="{CB951B8B-ADD0-4560-892C-29CC8F526D11}" dt="2025-01-28T20:36:03.641" v="491" actId="403"/>
          <ac:spMkLst>
            <pc:docMk/>
            <pc:sldMk cId="2596902039" sldId="265"/>
            <ac:spMk id="4" creationId="{FD2D4CC9-04E1-F6C7-D53D-39C7FC94DAB8}"/>
          </ac:spMkLst>
        </pc:spChg>
        <pc:spChg chg="add del">
          <ac:chgData name="Margaret Cullura" userId="a4d490fb-37c9-4dd6-b515-d9ee07b46724" providerId="ADAL" clId="{CB951B8B-ADD0-4560-892C-29CC8F526D11}" dt="2025-01-28T20:23:52.128" v="309" actId="22"/>
          <ac:spMkLst>
            <pc:docMk/>
            <pc:sldMk cId="2596902039" sldId="265"/>
            <ac:spMk id="6" creationId="{BEE583D2-59D2-48FB-EA5C-B4B2BF61C16B}"/>
          </ac:spMkLst>
        </pc:spChg>
        <pc:spChg chg="add del mod">
          <ac:chgData name="Margaret Cullura" userId="a4d490fb-37c9-4dd6-b515-d9ee07b46724" providerId="ADAL" clId="{CB951B8B-ADD0-4560-892C-29CC8F526D11}" dt="2025-01-28T20:25:47.034" v="361" actId="478"/>
          <ac:spMkLst>
            <pc:docMk/>
            <pc:sldMk cId="2596902039" sldId="265"/>
            <ac:spMk id="9" creationId="{37186DD5-A7D6-F2F3-1ABF-FBEFE5B8E2D7}"/>
          </ac:spMkLst>
        </pc:spChg>
        <pc:spChg chg="add del">
          <ac:chgData name="Margaret Cullura" userId="a4d490fb-37c9-4dd6-b515-d9ee07b46724" providerId="ADAL" clId="{CB951B8B-ADD0-4560-892C-29CC8F526D11}" dt="2025-01-28T20:31:52.292" v="433" actId="26606"/>
          <ac:spMkLst>
            <pc:docMk/>
            <pc:sldMk cId="2596902039" sldId="265"/>
            <ac:spMk id="15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17" creationId="{F04E4CBA-303B-48BD-8451-C2701CB0EEBF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18" creationId="{231BF440-39FA-4087-84CC-2EEC0BBDAF29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19" creationId="{F6CA58B3-AFCC-4A40-9882-50D5080879B0}"/>
          </ac:spMkLst>
        </pc:spChg>
        <pc:spChg chg="add del">
          <ac:chgData name="Margaret Cullura" userId="a4d490fb-37c9-4dd6-b515-d9ee07b46724" providerId="ADAL" clId="{CB951B8B-ADD0-4560-892C-29CC8F526D11}" dt="2025-01-28T20:33:15.415" v="456" actId="26606"/>
          <ac:spMkLst>
            <pc:docMk/>
            <pc:sldMk cId="2596902039" sldId="265"/>
            <ac:spMk id="20" creationId="{129F4FEF-3F4E-4042-8E6D-C24E201FB31A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21" creationId="{75C56826-D4E5-42ED-8529-079651CB3005}"/>
          </ac:spMkLst>
        </pc:spChg>
        <pc:spChg chg="add del">
          <ac:chgData name="Margaret Cullura" userId="a4d490fb-37c9-4dd6-b515-d9ee07b46724" providerId="ADAL" clId="{CB951B8B-ADD0-4560-892C-29CC8F526D11}" dt="2025-01-28T20:33:15.415" v="456" actId="26606"/>
          <ac:spMkLst>
            <pc:docMk/>
            <pc:sldMk cId="2596902039" sldId="265"/>
            <ac:spMk id="22" creationId="{B63F634F-DD0C-F728-6A11-483FE1A43B41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23" creationId="{82095FCE-EF05-4443-B97A-85DEE3A5CA17}"/>
          </ac:spMkLst>
        </pc:spChg>
        <pc:spChg chg="add del">
          <ac:chgData name="Margaret Cullura" userId="a4d490fb-37c9-4dd6-b515-d9ee07b46724" providerId="ADAL" clId="{CB951B8B-ADD0-4560-892C-29CC8F526D11}" dt="2025-01-28T20:33:30.213" v="458" actId="26606"/>
          <ac:spMkLst>
            <pc:docMk/>
            <pc:sldMk cId="2596902039" sldId="265"/>
            <ac:spMk id="24" creationId="{2172A0AC-3DCE-4672-BCAF-28FEF91F6020}"/>
          </ac:spMkLst>
        </pc:spChg>
        <pc:spChg chg="add del">
          <ac:chgData name="Margaret Cullura" userId="a4d490fb-37c9-4dd6-b515-d9ee07b46724" providerId="ADAL" clId="{CB951B8B-ADD0-4560-892C-29CC8F526D11}" dt="2025-01-28T20:31:54.756" v="435" actId="26606"/>
          <ac:spMkLst>
            <pc:docMk/>
            <pc:sldMk cId="2596902039" sldId="265"/>
            <ac:spMk id="25" creationId="{CA00AE6B-AA30-4CF8-BA6F-339B780AD76C}"/>
          </ac:spMkLst>
        </pc:spChg>
        <pc:spChg chg="add del">
          <ac:chgData name="Margaret Cullura" userId="a4d490fb-37c9-4dd6-b515-d9ee07b46724" providerId="ADAL" clId="{CB951B8B-ADD0-4560-892C-29CC8F526D11}" dt="2025-01-28T20:33:30.213" v="458" actId="26606"/>
          <ac:spMkLst>
            <pc:docMk/>
            <pc:sldMk cId="2596902039" sldId="265"/>
            <ac:spMk id="26" creationId="{AE6F1C77-EDC9-4C5F-8C1C-62DD46BDA3C3}"/>
          </ac:spMkLst>
        </pc:spChg>
        <pc:spChg chg="add del">
          <ac:chgData name="Margaret Cullura" userId="a4d490fb-37c9-4dd6-b515-d9ee07b46724" providerId="ADAL" clId="{CB951B8B-ADD0-4560-892C-29CC8F526D11}" dt="2025-01-28T20:31:59.733" v="437" actId="26606"/>
          <ac:spMkLst>
            <pc:docMk/>
            <pc:sldMk cId="2596902039" sldId="265"/>
            <ac:spMk id="27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3:30.213" v="458" actId="26606"/>
          <ac:spMkLst>
            <pc:docMk/>
            <pc:sldMk cId="2596902039" sldId="265"/>
            <ac:spMk id="28" creationId="{B63F634F-DD0C-F728-6A11-483FE1A43B41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29" creationId="{231BF440-39FA-4087-84CC-2EEC0BBDAF29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30" creationId="{F04E4CBA-303B-48BD-8451-C2701CB0EEBF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31" creationId="{F6CA58B3-AFCC-4A40-9882-50D5080879B0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32" creationId="{75C56826-D4E5-42ED-8529-079651CB3005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33" creationId="{82095FCE-EF05-4443-B97A-85DEE3A5CA17}"/>
          </ac:spMkLst>
        </pc:spChg>
        <pc:spChg chg="add del">
          <ac:chgData name="Margaret Cullura" userId="a4d490fb-37c9-4dd6-b515-d9ee07b46724" providerId="ADAL" clId="{CB951B8B-ADD0-4560-892C-29CC8F526D11}" dt="2025-01-28T20:32:01.003" v="439" actId="26606"/>
          <ac:spMkLst>
            <pc:docMk/>
            <pc:sldMk cId="2596902039" sldId="265"/>
            <ac:spMk id="34" creationId="{CA00AE6B-AA30-4CF8-BA6F-339B780AD76C}"/>
          </ac:spMkLst>
        </pc:spChg>
        <pc:spChg chg="add del">
          <ac:chgData name="Margaret Cullura" userId="a4d490fb-37c9-4dd6-b515-d9ee07b46724" providerId="ADAL" clId="{CB951B8B-ADD0-4560-892C-29CC8F526D11}" dt="2025-01-28T20:33:36.396" v="460" actId="26606"/>
          <ac:spMkLst>
            <pc:docMk/>
            <pc:sldMk cId="2596902039" sldId="265"/>
            <ac:spMk id="35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2:06.827" v="441" actId="26606"/>
          <ac:spMkLst>
            <pc:docMk/>
            <pc:sldMk cId="2596902039" sldId="265"/>
            <ac:spMk id="36" creationId="{D2B783EE-0239-4717-BBEA-8C9EAC61C824}"/>
          </ac:spMkLst>
        </pc:spChg>
        <pc:spChg chg="add del">
          <ac:chgData name="Margaret Cullura" userId="a4d490fb-37c9-4dd6-b515-d9ee07b46724" providerId="ADAL" clId="{CB951B8B-ADD0-4560-892C-29CC8F526D11}" dt="2025-01-28T20:32:06.827" v="441" actId="26606"/>
          <ac:spMkLst>
            <pc:docMk/>
            <pc:sldMk cId="2596902039" sldId="265"/>
            <ac:spMk id="37" creationId="{A7B99495-F43F-4D80-A44F-2CB4764EB90B}"/>
          </ac:spMkLst>
        </pc:spChg>
        <pc:spChg chg="add del">
          <ac:chgData name="Margaret Cullura" userId="a4d490fb-37c9-4dd6-b515-d9ee07b46724" providerId="ADAL" clId="{CB951B8B-ADD0-4560-892C-29CC8F526D11}" dt="2025-01-28T20:32:06.827" v="441" actId="26606"/>
          <ac:spMkLst>
            <pc:docMk/>
            <pc:sldMk cId="2596902039" sldId="265"/>
            <ac:spMk id="38" creationId="{70BEB1E7-2F88-40BC-B73D-42E5B6F80BFC}"/>
          </ac:spMkLst>
        </pc:spChg>
        <pc:spChg chg="add del">
          <ac:chgData name="Margaret Cullura" userId="a4d490fb-37c9-4dd6-b515-d9ee07b46724" providerId="ADAL" clId="{CB951B8B-ADD0-4560-892C-29CC8F526D11}" dt="2025-01-28T20:33:36.396" v="460" actId="26606"/>
          <ac:spMkLst>
            <pc:docMk/>
            <pc:sldMk cId="2596902039" sldId="265"/>
            <ac:spMk id="39" creationId="{B63F634F-DD0C-F728-6A11-483FE1A43B41}"/>
          </ac:spMkLst>
        </pc:spChg>
        <pc:spChg chg="add del">
          <ac:chgData name="Margaret Cullura" userId="a4d490fb-37c9-4dd6-b515-d9ee07b46724" providerId="ADAL" clId="{CB951B8B-ADD0-4560-892C-29CC8F526D11}" dt="2025-01-28T20:32:11.332" v="444" actId="26606"/>
          <ac:spMkLst>
            <pc:docMk/>
            <pc:sldMk cId="2596902039" sldId="265"/>
            <ac:spMk id="40" creationId="{6ECA6DCB-B7E1-40A9-9524-540C6DA40B1B}"/>
          </ac:spMkLst>
        </pc:spChg>
        <pc:spChg chg="add del">
          <ac:chgData name="Margaret Cullura" userId="a4d490fb-37c9-4dd6-b515-d9ee07b46724" providerId="ADAL" clId="{CB951B8B-ADD0-4560-892C-29CC8F526D11}" dt="2025-01-28T20:34:28.561" v="473" actId="26606"/>
          <ac:spMkLst>
            <pc:docMk/>
            <pc:sldMk cId="2596902039" sldId="265"/>
            <ac:spMk id="42" creationId="{D2B783EE-0239-4717-BBEA-8C9EAC61C824}"/>
          </ac:spMkLst>
        </pc:spChg>
        <pc:spChg chg="add mod ord">
          <ac:chgData name="Margaret Cullura" userId="a4d490fb-37c9-4dd6-b515-d9ee07b46724" providerId="ADAL" clId="{CB951B8B-ADD0-4560-892C-29CC8F526D11}" dt="2025-01-28T20:42:28.059" v="596" actId="1035"/>
          <ac:spMkLst>
            <pc:docMk/>
            <pc:sldMk cId="2596902039" sldId="265"/>
            <ac:spMk id="43" creationId="{B63F634F-DD0C-F728-6A11-483FE1A43B41}"/>
          </ac:spMkLst>
        </pc:spChg>
        <pc:spChg chg="add del">
          <ac:chgData name="Margaret Cullura" userId="a4d490fb-37c9-4dd6-b515-d9ee07b46724" providerId="ADAL" clId="{CB951B8B-ADD0-4560-892C-29CC8F526D11}" dt="2025-01-28T20:32:11.332" v="444" actId="26606"/>
          <ac:spMkLst>
            <pc:docMk/>
            <pc:sldMk cId="2596902039" sldId="265"/>
            <ac:spMk id="44" creationId="{3873B707-463F-40B0-8227-E8CC6C67EB25}"/>
          </ac:spMkLst>
        </pc:spChg>
        <pc:spChg chg="add del">
          <ac:chgData name="Margaret Cullura" userId="a4d490fb-37c9-4dd6-b515-d9ee07b46724" providerId="ADAL" clId="{CB951B8B-ADD0-4560-892C-29CC8F526D11}" dt="2025-01-28T20:32:11.332" v="444" actId="26606"/>
          <ac:spMkLst>
            <pc:docMk/>
            <pc:sldMk cId="2596902039" sldId="265"/>
            <ac:spMk id="45" creationId="{C13237C8-E62C-4F0D-A318-BD6FB6C2D138}"/>
          </ac:spMkLst>
        </pc:spChg>
        <pc:spChg chg="add del">
          <ac:chgData name="Margaret Cullura" userId="a4d490fb-37c9-4dd6-b515-d9ee07b46724" providerId="ADAL" clId="{CB951B8B-ADD0-4560-892C-29CC8F526D11}" dt="2025-01-28T20:32:11.332" v="444" actId="26606"/>
          <ac:spMkLst>
            <pc:docMk/>
            <pc:sldMk cId="2596902039" sldId="265"/>
            <ac:spMk id="46" creationId="{19C9EAEA-39D0-4B0E-A0EB-51E7B26740B1}"/>
          </ac:spMkLst>
        </pc:spChg>
        <pc:spChg chg="add del">
          <ac:chgData name="Margaret Cullura" userId="a4d490fb-37c9-4dd6-b515-d9ee07b46724" providerId="ADAL" clId="{CB951B8B-ADD0-4560-892C-29CC8F526D11}" dt="2025-01-28T20:32:11.332" v="444" actId="26606"/>
          <ac:spMkLst>
            <pc:docMk/>
            <pc:sldMk cId="2596902039" sldId="265"/>
            <ac:spMk id="47" creationId="{8CB5D2D7-DF65-4E86-BFBA-FFB9B5ACEB64}"/>
          </ac:spMkLst>
        </pc:spChg>
        <pc:spChg chg="add del">
          <ac:chgData name="Margaret Cullura" userId="a4d490fb-37c9-4dd6-b515-d9ee07b46724" providerId="ADAL" clId="{CB951B8B-ADD0-4560-892C-29CC8F526D11}" dt="2025-01-28T20:34:28.561" v="473" actId="26606"/>
          <ac:spMkLst>
            <pc:docMk/>
            <pc:sldMk cId="2596902039" sldId="265"/>
            <ac:spMk id="48" creationId="{A7B99495-F43F-4D80-A44F-2CB4764EB90B}"/>
          </ac:spMkLst>
        </pc:spChg>
        <pc:spChg chg="add del">
          <ac:chgData name="Margaret Cullura" userId="a4d490fb-37c9-4dd6-b515-d9ee07b46724" providerId="ADAL" clId="{CB951B8B-ADD0-4560-892C-29CC8F526D11}" dt="2025-01-28T20:32:13.230" v="446" actId="26606"/>
          <ac:spMkLst>
            <pc:docMk/>
            <pc:sldMk cId="2596902039" sldId="265"/>
            <ac:spMk id="49" creationId="{3D5FBB81-B61B-416A-8F5D-A8DDF62530F1}"/>
          </ac:spMkLst>
        </pc:spChg>
        <pc:spChg chg="add del">
          <ac:chgData name="Margaret Cullura" userId="a4d490fb-37c9-4dd6-b515-d9ee07b46724" providerId="ADAL" clId="{CB951B8B-ADD0-4560-892C-29CC8F526D11}" dt="2025-01-28T20:32:13.230" v="446" actId="26606"/>
          <ac:spMkLst>
            <pc:docMk/>
            <pc:sldMk cId="2596902039" sldId="265"/>
            <ac:spMk id="50" creationId="{40C0D7D4-D83D-4C58-87D1-955F0A9173D7}"/>
          </ac:spMkLst>
        </pc:spChg>
        <pc:spChg chg="add del">
          <ac:chgData name="Margaret Cullura" userId="a4d490fb-37c9-4dd6-b515-d9ee07b46724" providerId="ADAL" clId="{CB951B8B-ADD0-4560-892C-29CC8F526D11}" dt="2025-01-28T20:32:13.230" v="446" actId="26606"/>
          <ac:spMkLst>
            <pc:docMk/>
            <pc:sldMk cId="2596902039" sldId="265"/>
            <ac:spMk id="51" creationId="{F07A86F0-54F8-4B8C-87A5-96127C0E18A6}"/>
          </ac:spMkLst>
        </pc:spChg>
        <pc:spChg chg="add del">
          <ac:chgData name="Margaret Cullura" userId="a4d490fb-37c9-4dd6-b515-d9ee07b46724" providerId="ADAL" clId="{CB951B8B-ADD0-4560-892C-29CC8F526D11}" dt="2025-01-28T20:32:13.230" v="446" actId="26606"/>
          <ac:spMkLst>
            <pc:docMk/>
            <pc:sldMk cId="2596902039" sldId="265"/>
            <ac:spMk id="52" creationId="{15F9A324-404E-4C5D-AFF0-C5D0D84182B0}"/>
          </ac:spMkLst>
        </pc:spChg>
        <pc:spChg chg="add del">
          <ac:chgData name="Margaret Cullura" userId="a4d490fb-37c9-4dd6-b515-d9ee07b46724" providerId="ADAL" clId="{CB951B8B-ADD0-4560-892C-29CC8F526D11}" dt="2025-01-28T20:34:28.561" v="473" actId="26606"/>
          <ac:spMkLst>
            <pc:docMk/>
            <pc:sldMk cId="2596902039" sldId="265"/>
            <ac:spMk id="53" creationId="{70BEB1E7-2F88-40BC-B73D-42E5B6F80BFC}"/>
          </ac:spMkLst>
        </pc:spChg>
        <pc:spChg chg="add del">
          <ac:chgData name="Margaret Cullura" userId="a4d490fb-37c9-4dd6-b515-d9ee07b46724" providerId="ADAL" clId="{CB951B8B-ADD0-4560-892C-29CC8F526D11}" dt="2025-01-28T20:32:17.610" v="448" actId="26606"/>
          <ac:spMkLst>
            <pc:docMk/>
            <pc:sldMk cId="2596902039" sldId="265"/>
            <ac:spMk id="54" creationId="{AE3A741D-C19B-960A-5803-1C5887147820}"/>
          </ac:spMkLst>
        </pc:spChg>
        <pc:spChg chg="add del">
          <ac:chgData name="Margaret Cullura" userId="a4d490fb-37c9-4dd6-b515-d9ee07b46724" providerId="ADAL" clId="{CB951B8B-ADD0-4560-892C-29CC8F526D11}" dt="2025-01-28T20:32:17.610" v="448" actId="26606"/>
          <ac:spMkLst>
            <pc:docMk/>
            <pc:sldMk cId="2596902039" sldId="265"/>
            <ac:spMk id="55" creationId="{9C3A50E9-9119-7BC3-083B-2D84CCC78E47}"/>
          </ac:spMkLst>
        </pc:spChg>
        <pc:spChg chg="add del">
          <ac:chgData name="Margaret Cullura" userId="a4d490fb-37c9-4dd6-b515-d9ee07b46724" providerId="ADAL" clId="{CB951B8B-ADD0-4560-892C-29CC8F526D11}" dt="2025-01-28T20:32:17.610" v="448" actId="26606"/>
          <ac:spMkLst>
            <pc:docMk/>
            <pc:sldMk cId="2596902039" sldId="265"/>
            <ac:spMk id="56" creationId="{DC39DE25-0E4E-0AA7-0932-1D78C2372786}"/>
          </ac:spMkLst>
        </pc:spChg>
        <pc:spChg chg="add del">
          <ac:chgData name="Margaret Cullura" userId="a4d490fb-37c9-4dd6-b515-d9ee07b46724" providerId="ADAL" clId="{CB951B8B-ADD0-4560-892C-29CC8F526D11}" dt="2025-01-28T20:32:17.610" v="448" actId="26606"/>
          <ac:spMkLst>
            <pc:docMk/>
            <pc:sldMk cId="2596902039" sldId="265"/>
            <ac:spMk id="57" creationId="{8D6EA299-0840-6DEA-E670-C49AEBC87E89}"/>
          </ac:spMkLst>
        </pc:spChg>
        <pc:spChg chg="add del">
          <ac:chgData name="Margaret Cullura" userId="a4d490fb-37c9-4dd6-b515-d9ee07b46724" providerId="ADAL" clId="{CB951B8B-ADD0-4560-892C-29CC8F526D11}" dt="2025-01-28T20:34:03.491" v="463" actId="26606"/>
          <ac:spMkLst>
            <pc:docMk/>
            <pc:sldMk cId="2596902039" sldId="265"/>
            <ac:spMk id="58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62" creationId="{F6CA58B3-AFCC-4A40-9882-50D5080879B0}"/>
          </ac:spMkLst>
        </pc:spChg>
        <pc:spChg chg="add del">
          <ac:chgData name="Margaret Cullura" userId="a4d490fb-37c9-4dd6-b515-d9ee07b46724" providerId="ADAL" clId="{CB951B8B-ADD0-4560-892C-29CC8F526D11}" dt="2025-01-28T20:34:10.072" v="466" actId="26606"/>
          <ac:spMkLst>
            <pc:docMk/>
            <pc:sldMk cId="2596902039" sldId="265"/>
            <ac:spMk id="63" creationId="{6ECA6DCB-B7E1-40A9-9524-540C6DA40B1B}"/>
          </ac:spMkLst>
        </pc:spChg>
        <pc:spChg chg="add del">
          <ac:chgData name="Margaret Cullura" userId="a4d490fb-37c9-4dd6-b515-d9ee07b46724" providerId="ADAL" clId="{CB951B8B-ADD0-4560-892C-29CC8F526D11}" dt="2025-01-28T20:34:10.072" v="466" actId="26606"/>
          <ac:spMkLst>
            <pc:docMk/>
            <pc:sldMk cId="2596902039" sldId="265"/>
            <ac:spMk id="64" creationId="{3873B707-463F-40B0-8227-E8CC6C67EB25}"/>
          </ac:spMkLst>
        </pc:spChg>
        <pc:spChg chg="add del">
          <ac:chgData name="Margaret Cullura" userId="a4d490fb-37c9-4dd6-b515-d9ee07b46724" providerId="ADAL" clId="{CB951B8B-ADD0-4560-892C-29CC8F526D11}" dt="2025-01-28T20:34:10.072" v="466" actId="26606"/>
          <ac:spMkLst>
            <pc:docMk/>
            <pc:sldMk cId="2596902039" sldId="265"/>
            <ac:spMk id="66" creationId="{C13237C8-E62C-4F0D-A318-BD6FB6C2D138}"/>
          </ac:spMkLst>
        </pc:spChg>
        <pc:spChg chg="add del">
          <ac:chgData name="Margaret Cullura" userId="a4d490fb-37c9-4dd6-b515-d9ee07b46724" providerId="ADAL" clId="{CB951B8B-ADD0-4560-892C-29CC8F526D11}" dt="2025-01-28T20:34:10.072" v="466" actId="26606"/>
          <ac:spMkLst>
            <pc:docMk/>
            <pc:sldMk cId="2596902039" sldId="265"/>
            <ac:spMk id="68" creationId="{19C9EAEA-39D0-4B0E-A0EB-51E7B26740B1}"/>
          </ac:spMkLst>
        </pc:spChg>
        <pc:spChg chg="add del">
          <ac:chgData name="Margaret Cullura" userId="a4d490fb-37c9-4dd6-b515-d9ee07b46724" providerId="ADAL" clId="{CB951B8B-ADD0-4560-892C-29CC8F526D11}" dt="2025-01-28T20:34:10.072" v="466" actId="26606"/>
          <ac:spMkLst>
            <pc:docMk/>
            <pc:sldMk cId="2596902039" sldId="265"/>
            <ac:spMk id="70" creationId="{8CB5D2D7-DF65-4E86-BFBA-FFB9B5ACEB64}"/>
          </ac:spMkLst>
        </pc:spChg>
        <pc:spChg chg="add del">
          <ac:chgData name="Margaret Cullura" userId="a4d490fb-37c9-4dd6-b515-d9ee07b46724" providerId="ADAL" clId="{CB951B8B-ADD0-4560-892C-29CC8F526D11}" dt="2025-01-28T20:34:13.544" v="468" actId="26606"/>
          <ac:spMkLst>
            <pc:docMk/>
            <pc:sldMk cId="2596902039" sldId="265"/>
            <ac:spMk id="72" creationId="{352BEC0E-22F8-46D0-9632-375DB541B06C}"/>
          </ac:spMkLst>
        </pc:spChg>
        <pc:spChg chg="add del">
          <ac:chgData name="Margaret Cullura" userId="a4d490fb-37c9-4dd6-b515-d9ee07b46724" providerId="ADAL" clId="{CB951B8B-ADD0-4560-892C-29CC8F526D11}" dt="2025-01-28T20:34:13.544" v="468" actId="26606"/>
          <ac:spMkLst>
            <pc:docMk/>
            <pc:sldMk cId="2596902039" sldId="265"/>
            <ac:spMk id="73" creationId="{3FCFB1DE-0B7E-48CC-BA90-B2AB0889F9D6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75" creationId="{231BF440-39FA-4087-84CC-2EEC0BBDAF29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76" creationId="{F04E4CBA-303B-48BD-8451-C2701CB0EEBF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77" creationId="{75C56826-D4E5-42ED-8529-079651CB3005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78" creationId="{82095FCE-EF05-4443-B97A-85DEE3A5CA17}"/>
          </ac:spMkLst>
        </pc:spChg>
        <pc:spChg chg="add del">
          <ac:chgData name="Margaret Cullura" userId="a4d490fb-37c9-4dd6-b515-d9ee07b46724" providerId="ADAL" clId="{CB951B8B-ADD0-4560-892C-29CC8F526D11}" dt="2025-01-28T20:34:17.834" v="470" actId="26606"/>
          <ac:spMkLst>
            <pc:docMk/>
            <pc:sldMk cId="2596902039" sldId="265"/>
            <ac:spMk id="79" creationId="{CA00AE6B-AA30-4CF8-BA6F-339B780AD76C}"/>
          </ac:spMkLst>
        </pc:spChg>
        <pc:spChg chg="add del">
          <ac:chgData name="Margaret Cullura" userId="a4d490fb-37c9-4dd6-b515-d9ee07b46724" providerId="ADAL" clId="{CB951B8B-ADD0-4560-892C-29CC8F526D11}" dt="2025-01-28T20:35:49.288" v="489" actId="26606"/>
          <ac:spMkLst>
            <pc:docMk/>
            <pc:sldMk cId="2596902039" sldId="265"/>
            <ac:spMk id="84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4:53.904" v="480" actId="26606"/>
          <ac:spMkLst>
            <pc:docMk/>
            <pc:sldMk cId="2596902039" sldId="265"/>
            <ac:spMk id="89" creationId="{129F4FEF-3F4E-4042-8E6D-C24E201FB31A}"/>
          </ac:spMkLst>
        </pc:spChg>
        <pc:spChg chg="add del">
          <ac:chgData name="Margaret Cullura" userId="a4d490fb-37c9-4dd6-b515-d9ee07b46724" providerId="ADAL" clId="{CB951B8B-ADD0-4560-892C-29CC8F526D11}" dt="2025-01-28T20:35:06.291" v="482" actId="26606"/>
          <ac:spMkLst>
            <pc:docMk/>
            <pc:sldMk cId="2596902039" sldId="265"/>
            <ac:spMk id="91" creationId="{99F1FFA9-D672-408C-9220-ADEEC6ABDD09}"/>
          </ac:spMkLst>
        </pc:spChg>
        <pc:spChg chg="add del">
          <ac:chgData name="Margaret Cullura" userId="a4d490fb-37c9-4dd6-b515-d9ee07b46724" providerId="ADAL" clId="{CB951B8B-ADD0-4560-892C-29CC8F526D11}" dt="2025-01-28T20:35:14.972" v="484" actId="26606"/>
          <ac:spMkLst>
            <pc:docMk/>
            <pc:sldMk cId="2596902039" sldId="265"/>
            <ac:spMk id="93" creationId="{129F4FEF-3F4E-4042-8E6D-C24E201FB31A}"/>
          </ac:spMkLst>
        </pc:spChg>
        <pc:spChg chg="add del">
          <ac:chgData name="Margaret Cullura" userId="a4d490fb-37c9-4dd6-b515-d9ee07b46724" providerId="ADAL" clId="{CB951B8B-ADD0-4560-892C-29CC8F526D11}" dt="2025-01-28T20:35:20.276" v="486" actId="26606"/>
          <ac:spMkLst>
            <pc:docMk/>
            <pc:sldMk cId="2596902039" sldId="265"/>
            <ac:spMk id="95" creationId="{AAB8EDC3-1C0D-4505-A2C7-839A5161FB53}"/>
          </ac:spMkLst>
        </pc:spChg>
        <pc:spChg chg="add del">
          <ac:chgData name="Margaret Cullura" userId="a4d490fb-37c9-4dd6-b515-d9ee07b46724" providerId="ADAL" clId="{CB951B8B-ADD0-4560-892C-29CC8F526D11}" dt="2025-01-28T20:35:20.276" v="486" actId="26606"/>
          <ac:spMkLst>
            <pc:docMk/>
            <pc:sldMk cId="2596902039" sldId="265"/>
            <ac:spMk id="96" creationId="{2069E294-3813-4588-9E9C-AEA08F9C4DA1}"/>
          </ac:spMkLst>
        </pc:spChg>
        <pc:spChg chg="add del">
          <ac:chgData name="Margaret Cullura" userId="a4d490fb-37c9-4dd6-b515-d9ee07b46724" providerId="ADAL" clId="{CB951B8B-ADD0-4560-892C-29CC8F526D11}" dt="2025-01-28T20:35:49.288" v="488" actId="26606"/>
          <ac:spMkLst>
            <pc:docMk/>
            <pc:sldMk cId="2596902039" sldId="265"/>
            <ac:spMk id="98" creationId="{3D5FBB81-B61B-416A-8F5D-A8DDF62530F1}"/>
          </ac:spMkLst>
        </pc:spChg>
        <pc:spChg chg="add del">
          <ac:chgData name="Margaret Cullura" userId="a4d490fb-37c9-4dd6-b515-d9ee07b46724" providerId="ADAL" clId="{CB951B8B-ADD0-4560-892C-29CC8F526D11}" dt="2025-01-28T20:35:49.288" v="488" actId="26606"/>
          <ac:spMkLst>
            <pc:docMk/>
            <pc:sldMk cId="2596902039" sldId="265"/>
            <ac:spMk id="99" creationId="{40C0D7D4-D83D-4C58-87D1-955F0A9173D7}"/>
          </ac:spMkLst>
        </pc:spChg>
        <pc:spChg chg="add del">
          <ac:chgData name="Margaret Cullura" userId="a4d490fb-37c9-4dd6-b515-d9ee07b46724" providerId="ADAL" clId="{CB951B8B-ADD0-4560-892C-29CC8F526D11}" dt="2025-01-28T20:35:49.288" v="488" actId="26606"/>
          <ac:spMkLst>
            <pc:docMk/>
            <pc:sldMk cId="2596902039" sldId="265"/>
            <ac:spMk id="100" creationId="{F07A86F0-54F8-4B8C-87A5-96127C0E18A6}"/>
          </ac:spMkLst>
        </pc:spChg>
        <pc:spChg chg="add del">
          <ac:chgData name="Margaret Cullura" userId="a4d490fb-37c9-4dd6-b515-d9ee07b46724" providerId="ADAL" clId="{CB951B8B-ADD0-4560-892C-29CC8F526D11}" dt="2025-01-28T20:35:49.288" v="488" actId="26606"/>
          <ac:spMkLst>
            <pc:docMk/>
            <pc:sldMk cId="2596902039" sldId="265"/>
            <ac:spMk id="101" creationId="{15F9A324-404E-4C5D-AFF0-C5D0D84182B0}"/>
          </ac:spMkLst>
        </pc:spChg>
        <pc:spChg chg="add">
          <ac:chgData name="Margaret Cullura" userId="a4d490fb-37c9-4dd6-b515-d9ee07b46724" providerId="ADAL" clId="{CB951B8B-ADD0-4560-892C-29CC8F526D11}" dt="2025-01-28T20:35:49.288" v="489" actId="26606"/>
          <ac:spMkLst>
            <pc:docMk/>
            <pc:sldMk cId="2596902039" sldId="265"/>
            <ac:spMk id="103" creationId="{99F1FFA9-D672-408C-9220-ADEEC6ABDD09}"/>
          </ac:spMkLst>
        </pc:spChg>
        <pc:grpChg chg="add del">
          <ac:chgData name="Margaret Cullura" userId="a4d490fb-37c9-4dd6-b515-d9ee07b46724" providerId="ADAL" clId="{CB951B8B-ADD0-4560-892C-29CC8F526D11}" dt="2025-01-28T20:32:11.332" v="444" actId="26606"/>
          <ac:grpSpMkLst>
            <pc:docMk/>
            <pc:sldMk cId="2596902039" sldId="265"/>
            <ac:grpSpMk id="41" creationId="{1DE889C7-FAD6-4397-98E2-05D503484459}"/>
          </ac:grpSpMkLst>
        </pc:grpChg>
        <pc:grpChg chg="add del">
          <ac:chgData name="Margaret Cullura" userId="a4d490fb-37c9-4dd6-b515-d9ee07b46724" providerId="ADAL" clId="{CB951B8B-ADD0-4560-892C-29CC8F526D11}" dt="2025-01-28T20:34:10.072" v="466" actId="26606"/>
          <ac:grpSpMkLst>
            <pc:docMk/>
            <pc:sldMk cId="2596902039" sldId="265"/>
            <ac:grpSpMk id="60" creationId="{1DE889C7-FAD6-4397-98E2-05D503484459}"/>
          </ac:grpSpMkLst>
        </pc:grpChg>
        <pc:grpChg chg="add del">
          <ac:chgData name="Margaret Cullura" userId="a4d490fb-37c9-4dd6-b515-d9ee07b46724" providerId="ADAL" clId="{CB951B8B-ADD0-4560-892C-29CC8F526D11}" dt="2025-01-28T20:34:28.561" v="472" actId="26606"/>
          <ac:grpSpMkLst>
            <pc:docMk/>
            <pc:sldMk cId="2596902039" sldId="265"/>
            <ac:grpSpMk id="81" creationId="{792AA144-DDFF-C43B-6866-516C9091D065}"/>
          </ac:grpSpMkLst>
        </pc:grpChg>
        <pc:graphicFrameChg chg="add del">
          <ac:chgData name="Margaret Cullura" userId="a4d490fb-37c9-4dd6-b515-d9ee07b46724" providerId="ADAL" clId="{CB951B8B-ADD0-4560-892C-29CC8F526D11}" dt="2025-01-28T20:32:51.878" v="450" actId="26606"/>
          <ac:graphicFrameMkLst>
            <pc:docMk/>
            <pc:sldMk cId="2596902039" sldId="265"/>
            <ac:graphicFrameMk id="12" creationId="{8901E8BA-DAE5-BD19-5831-7DA3B7CE6E47}"/>
          </ac:graphicFrameMkLst>
        </pc:graphicFrameChg>
        <pc:graphicFrameChg chg="add del">
          <ac:chgData name="Margaret Cullura" userId="a4d490fb-37c9-4dd6-b515-d9ee07b46724" providerId="ADAL" clId="{CB951B8B-ADD0-4560-892C-29CC8F526D11}" dt="2025-01-28T20:33:06.110" v="452" actId="26606"/>
          <ac:graphicFrameMkLst>
            <pc:docMk/>
            <pc:sldMk cId="2596902039" sldId="265"/>
            <ac:graphicFrameMk id="14" creationId="{7EA57CFD-CB8F-049A-E2F5-99A4753DF33A}"/>
          </ac:graphicFrameMkLst>
        </pc:graphicFrameChg>
        <pc:graphicFrameChg chg="add del">
          <ac:chgData name="Margaret Cullura" userId="a4d490fb-37c9-4dd6-b515-d9ee07b46724" providerId="ADAL" clId="{CB951B8B-ADD0-4560-892C-29CC8F526D11}" dt="2025-01-28T20:33:12.706" v="454" actId="26606"/>
          <ac:graphicFrameMkLst>
            <pc:docMk/>
            <pc:sldMk cId="2596902039" sldId="265"/>
            <ac:graphicFrameMk id="16" creationId="{0F9FDBBB-CF9E-5FF8-5685-8B304F4058F2}"/>
          </ac:graphicFrameMkLst>
        </pc:graphicFrameChg>
        <pc:picChg chg="add del">
          <ac:chgData name="Margaret Cullura" userId="a4d490fb-37c9-4dd6-b515-d9ee07b46724" providerId="ADAL" clId="{CB951B8B-ADD0-4560-892C-29CC8F526D11}" dt="2025-01-28T20:24:32.971" v="313" actId="478"/>
          <ac:picMkLst>
            <pc:docMk/>
            <pc:sldMk cId="2596902039" sldId="265"/>
            <ac:picMk id="7" creationId="{D7111911-7D0F-045B-C046-D7960EF0A8A6}"/>
          </ac:picMkLst>
        </pc:picChg>
        <pc:picChg chg="add mod ord">
          <ac:chgData name="Margaret Cullura" userId="a4d490fb-37c9-4dd6-b515-d9ee07b46724" providerId="ADAL" clId="{CB951B8B-ADD0-4560-892C-29CC8F526D11}" dt="2025-01-28T20:35:49.288" v="488" actId="26606"/>
          <ac:picMkLst>
            <pc:docMk/>
            <pc:sldMk cId="2596902039" sldId="265"/>
            <ac:picMk id="8" creationId="{1918E1D2-CA2E-B654-15A3-E93F3DBC8F83}"/>
          </ac:picMkLst>
        </pc:picChg>
        <pc:picChg chg="add mod ord">
          <ac:chgData name="Margaret Cullura" userId="a4d490fb-37c9-4dd6-b515-d9ee07b46724" providerId="ADAL" clId="{CB951B8B-ADD0-4560-892C-29CC8F526D11}" dt="2025-01-28T20:35:49.288" v="488" actId="26606"/>
          <ac:picMkLst>
            <pc:docMk/>
            <pc:sldMk cId="2596902039" sldId="265"/>
            <ac:picMk id="10" creationId="{83D1CA2C-8DE2-E652-9B4E-5591E0218E45}"/>
          </ac:picMkLst>
        </pc:pic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7BDC5-40B3-DD56-8298-EA3D97ACD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8AB98B-3DD4-1D89-5E7B-2773AC0E7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C841F6-E3D3-1506-8825-6D74B1F75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EB0D6A-9C84-737F-6462-E5C44564F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114A70-9DFC-06E9-3341-81470231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6887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211ECA-C398-B78F-1289-4B7CB0B1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5D076F4-98CF-B02A-1F28-47F94128A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E92B25-F8E0-1B1B-7DD6-12F447B7B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F7446E-810B-3166-B7BC-1EEE1D6DC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3CA2391-F6D1-7088-0BA0-DF3E823E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9178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CA0196-303F-4493-EA7A-49C120495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B1C2E1C-15BE-76C8-D3B5-ED0181CE7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AD9B87-8385-E1B4-C8AF-EAE751A02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7F280F-F068-08FA-E435-31CD079C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1D9E81-ED84-8D71-2B7E-A24F73586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05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3CFC8-9124-247B-4791-2105BE099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21947F-70F9-7D72-546B-71D2FBCED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49A0458-34E8-6DF5-29C4-C253450D9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C73526-91BE-A7B5-632D-5B10FE414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922EE8-3F93-6887-6E5F-EF7393C9E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3466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887D4-C059-50F4-3BC4-BE520456E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5526343-A364-DA1B-A054-1883E7C3D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5D4665-D93D-57C1-F82B-BF8DD5469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20FFED-9CA6-4CCB-DFD7-C939E94B3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48C1D6-D35E-DE93-8B6C-17C283CD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3655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C4B15-3DA5-4182-7079-5F26AD006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1ED48C-67BD-82E9-9B8F-3CB070548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F266C2-2765-BB72-5DFD-F194B1E44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A9ABED-9B46-A787-41F1-C667EF039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FEB99D-D30F-2ACD-75CE-9813B3D95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DAF41FB-C608-8236-E2EC-7BA26C46F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01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F14153-EC08-E94E-4667-D39F76492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C2E092-BBAA-CB68-637F-75437EA9F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C54427-41FD-3308-6A0D-3AA0AA015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ACD8C57-5E60-9C80-19E2-6B8A0154BC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01DA464-B1C8-1442-5ADB-D09674F7C1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D59781A-F57B-9B5D-3C42-6B7AE8999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8F479E1-7B83-4A3B-53BB-32164BE1A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8F712B5-CC75-AC95-0D68-160037D90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787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AF8B7-C234-4FF5-7D11-901292BF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FA302EA-87E2-EF86-C570-B547F3CB1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0A249E-1726-87B2-CC16-8AFD1706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D5E6163-4A1E-2980-596F-A895D4861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813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31D181-7AE1-A92F-64FB-33083EAE9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B37352E-55D1-5F62-0F8C-92CBF1708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A7711D-AF73-AC25-2976-2A97DB20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3171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7350E3-64D9-9BEF-C355-7CBC317B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5B81EE-53DF-FAC2-AD20-7CEB67B13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EDA585-2F0E-A434-1D6D-D30383B35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7DDB7A7-F917-928A-F475-AE5F5FCEC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5B3FDB-A7A2-0BF6-7399-482F2F68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23788C8-CC71-C656-EA4A-D0E497A7C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4755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DAEC20-A1F3-60EA-7C6B-6C887D2F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3CE79C9-F7A6-D2D5-E74A-D4A4D11504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C039969-5BA8-FFA7-AD1B-51428B01A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A75BF9-B23D-7D57-23E5-329BBEC7E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12C3D3-392C-F649-5E00-7BF804374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FD30DB-C915-30E1-0D2D-4F188030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2445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09C031B-D662-6612-1468-92B5F96C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C37199-5066-4E8C-194F-89FA8BB65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275A45-3CAB-FF55-4FA9-40E91CE209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5136E-F8B2-46C5-AF87-5218FDBA5811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71B2ED-C90A-BE81-A156-CD08D8C7E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142988-E377-1EC6-46DC-02CDF5487D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6CE36-67F3-43BB-BF8A-C2D38D18D0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14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56C503-0CA8-2E58-42AE-F882FBD96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0804" y="1201332"/>
            <a:ext cx="5298757" cy="2469973"/>
          </a:xfrm>
        </p:spPr>
        <p:txBody>
          <a:bodyPr anchor="b">
            <a:normAutofit/>
          </a:bodyPr>
          <a:lstStyle/>
          <a:p>
            <a:r>
              <a:rPr lang="pt-BR" sz="4400" b="1" i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Governança em Ação</a:t>
            </a:r>
            <a:br>
              <a:rPr lang="pt-BR" sz="4400" b="0" i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pt-BR" sz="4400" b="0" i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Juntos na Linha de Chegada</a:t>
            </a:r>
            <a:endParaRPr lang="pt-BR" sz="44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D4666F8-08ED-9F65-7A37-4D985FE396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008" r="10264"/>
          <a:stretch/>
        </p:blipFill>
        <p:spPr>
          <a:xfrm>
            <a:off x="8122049" y="-5"/>
            <a:ext cx="4069946" cy="228738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C129D79-8A87-374F-46E8-1E8C05FC01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273"/>
          <a:stretch/>
        </p:blipFill>
        <p:spPr>
          <a:xfrm>
            <a:off x="8122054" y="2287381"/>
            <a:ext cx="4069942" cy="228738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E74B7C6-1197-C067-748B-B271062691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8"/>
          <a:stretch/>
        </p:blipFill>
        <p:spPr>
          <a:xfrm>
            <a:off x="8122059" y="4574766"/>
            <a:ext cx="4069943" cy="2283239"/>
          </a:xfrm>
          <a:prstGeom prst="rect">
            <a:avLst/>
          </a:prstGeom>
        </p:spPr>
      </p:pic>
      <p:grpSp>
        <p:nvGrpSpPr>
          <p:cNvPr id="130" name="Group 13">
            <a:extLst>
              <a:ext uri="{FF2B5EF4-FFF2-40B4-BE49-F238E27FC236}">
                <a16:creationId xmlns:a16="http://schemas.microsoft.com/office/drawing/2014/main" id="{3D3E1D6D-C76A-2825-8E14-9B4057E42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33185" y="0"/>
            <a:ext cx="123362" cy="6858000"/>
            <a:chOff x="12068638" y="0"/>
            <a:chExt cx="123362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4123E-26FD-6763-4E3A-A6FF2FA89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5">
              <a:extLst>
                <a:ext uri="{FF2B5EF4-FFF2-40B4-BE49-F238E27FC236}">
                  <a16:creationId xmlns:a16="http://schemas.microsoft.com/office/drawing/2014/main" id="{F746F345-7661-AC86-5099-C85D0D18F2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27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3632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EAA654-7698-6E4D-4C0F-40F2FA26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951" r="909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3" name="Rectangle 3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0" y="365125"/>
            <a:ext cx="3822189" cy="10255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Os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Princípios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Básicos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de Compliance: </a:t>
            </a:r>
            <a:b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Conformidade de Forma Simples</a:t>
            </a:r>
            <a:endParaRPr lang="en-US" sz="25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0" y="1628775"/>
            <a:ext cx="3822189" cy="4654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conformidade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é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essencial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garantir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atuem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forma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ética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dentro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das leis,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protegendo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tanto 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organização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quanto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seus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colaboradores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Aqui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estão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princípios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fundamentais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compliance: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Transparência</a:t>
            </a:r>
            <a:endParaRPr lang="en-US" sz="1600" b="1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b="1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Integridade</a:t>
            </a:r>
            <a:endParaRPr lang="en-US" sz="1600" b="1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Conformidade Legal</a:t>
            </a: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Responsabilidade</a:t>
            </a:r>
            <a:endParaRPr lang="en-US" sz="1600" b="1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Prevenção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55862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1" y="365125"/>
            <a:ext cx="3816095" cy="193807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sz="18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Transparência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br>
              <a:rPr lang="en-US" sz="18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Mostre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o Que </a:t>
            </a:r>
            <a:r>
              <a:rPr lang="en-US" sz="18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Está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Fazendo</a:t>
            </a:r>
            <a:br>
              <a:rPr lang="en-US" sz="24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2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1" y="2482589"/>
            <a:ext cx="3816096" cy="3694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transparência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consiste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agir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maneira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clara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aberta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áreas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Isso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significa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informações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importantes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devem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ser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acessíveis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compreensíveis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Exemplo</a:t>
            </a:r>
            <a:r>
              <a:rPr lang="en-US" sz="1600" b="1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real: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publica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seus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relatórios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financeiros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forma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detalhada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honesta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esconder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dados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ou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inflar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resultados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demonstra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transparência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reforça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confiança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seus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investidores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colaboradores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EB68CE3-7208-6ACF-98E7-245A4DBC1B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87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7111911-7D0F-045B-C046-D7960EF0A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2775" r="-1" b="-1"/>
          <a:stretch/>
        </p:blipFill>
        <p:spPr bwMode="auto"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258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64DCFED-32C4-5D21-746C-F7999F0920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743" r="221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0" y="365125"/>
            <a:ext cx="3822189" cy="18999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Integridade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b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Faça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o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Certo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Mesmo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Quando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Ninguém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Está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Olhando</a:t>
            </a:r>
            <a:br>
              <a:rPr lang="en-US" sz="1900" dirty="0">
                <a:effectLst/>
              </a:rPr>
            </a:br>
            <a:br>
              <a:rPr lang="en-US" sz="1900" b="1" dirty="0">
                <a:effectLst/>
              </a:rPr>
            </a:br>
            <a:br>
              <a:rPr lang="en-US" sz="1900" dirty="0">
                <a:effectLst/>
              </a:rPr>
            </a:br>
            <a:endParaRPr lang="en-US" sz="19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integridade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é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agir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com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ética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moral em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situações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independentemente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circunstâncias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uma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postura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deve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ser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adotada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desde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liderança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até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nível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operacional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Exemplo</a:t>
            </a:r>
            <a:r>
              <a:rPr lang="en-US" sz="1600" b="1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real: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funcionário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encontra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erro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financeiro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no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sistema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reporta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imediatamente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mesmo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sabendo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problema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poderia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passar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despercebido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está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agindo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com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integridade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81127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1" y="365125"/>
            <a:ext cx="5251316" cy="180730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Conformidade Legal: </a:t>
            </a:r>
            <a:b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Respeite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as Leis e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Normas</a:t>
            </a:r>
            <a:br>
              <a:rPr lang="en-US" sz="1800" dirty="0">
                <a:effectLst/>
              </a:rPr>
            </a:br>
            <a:br>
              <a:rPr lang="en-US" sz="1800" dirty="0">
                <a:effectLst/>
              </a:rPr>
            </a:br>
            <a:br>
              <a:rPr lang="en-US" sz="1800" b="1" dirty="0">
                <a:effectLst/>
              </a:rPr>
            </a:br>
            <a:br>
              <a:rPr lang="en-US" sz="1800" dirty="0">
                <a:effectLst/>
              </a:rPr>
            </a:br>
            <a:endParaRPr lang="en-US" sz="18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0" y="2333297"/>
            <a:ext cx="4619621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conformidade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legal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exige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as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ações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estejam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alinhadas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com as leis,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regulamentos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normas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aplicáveis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seu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setor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Exemplo</a:t>
            </a:r>
            <a:r>
              <a:rPr lang="en-US" sz="1600" b="1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real: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indústria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farmacêutica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segue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rigorosamente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regulamentos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fabricação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segurança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lançar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medicamento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no mercado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demonstra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conformidade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legal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compromisso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com 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saúde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pública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7111911-7D0F-045B-C046-D7960EF0A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091" r="28348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05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7111911-7D0F-045B-C046-D7960EF0A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-1" b="3985"/>
          <a:stretch/>
        </p:blipFill>
        <p:spPr bwMode="auto">
          <a:xfrm>
            <a:off x="-1" y="10"/>
            <a:ext cx="12228129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20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32" name="Freeform: Shape 24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04672" y="4551037"/>
            <a:ext cx="5021782" cy="15099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 sz="20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Responsabilidade</a:t>
            </a:r>
            <a:r>
              <a:rPr lang="en-US" sz="20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br>
              <a:rPr lang="en-US" sz="20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Assuma</a:t>
            </a:r>
            <a:r>
              <a:rPr lang="en-US" sz="20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as </a:t>
            </a:r>
            <a:r>
              <a:rPr lang="en-US" sz="20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Consequências</a:t>
            </a:r>
            <a:r>
              <a:rPr lang="en-US" sz="20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de Suas </a:t>
            </a:r>
            <a:r>
              <a:rPr lang="en-US" sz="20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Ações</a:t>
            </a:r>
            <a:br>
              <a:rPr lang="en-US" sz="1400" dirty="0">
                <a:solidFill>
                  <a:schemeClr val="tx2"/>
                </a:solidFill>
                <a:effectLst/>
              </a:rPr>
            </a:br>
            <a:br>
              <a:rPr lang="en-US" sz="1400" dirty="0">
                <a:solidFill>
                  <a:schemeClr val="tx2"/>
                </a:solidFill>
                <a:effectLst/>
              </a:rPr>
            </a:br>
            <a:br>
              <a:rPr lang="en-US" sz="1400" dirty="0">
                <a:solidFill>
                  <a:schemeClr val="tx2"/>
                </a:solidFill>
                <a:effectLst/>
              </a:rPr>
            </a:br>
            <a:br>
              <a:rPr lang="en-US" sz="1400" b="1" dirty="0">
                <a:solidFill>
                  <a:schemeClr val="tx2"/>
                </a:solidFill>
                <a:effectLst/>
              </a:rPr>
            </a:br>
            <a:br>
              <a:rPr lang="en-US" sz="1400" dirty="0">
                <a:solidFill>
                  <a:schemeClr val="tx2"/>
                </a:solidFill>
                <a:effectLst/>
              </a:rPr>
            </a:b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6470247" y="4551037"/>
            <a:ext cx="4926411" cy="1993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responsabilidade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significa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reconhecer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próprios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atos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estar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disposto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corrigir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erros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quando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eles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ocorrerem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sz="1700" dirty="0">
              <a:solidFill>
                <a:schemeClr val="tx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700" b="1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Exemplo</a:t>
            </a:r>
            <a:r>
              <a:rPr lang="en-US" sz="1700" b="1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real: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Uma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detecta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problema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ambiental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causado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suas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operações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rapidamente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implementa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ações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remediar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danos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prevenir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futuras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ocorrências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está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demonstrando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700" dirty="0" err="1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responsabilidade</a:t>
            </a:r>
            <a:r>
              <a:rPr lang="en-US" sz="1700" dirty="0">
                <a:solidFill>
                  <a:schemeClr val="tx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3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7111911-7D0F-045B-C046-D7960EF0A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6348" r="17605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0" y="365125"/>
            <a:ext cx="3822189" cy="189991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fontScale="90000"/>
          </a:bodyPr>
          <a:lstStyle/>
          <a:p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Prevenção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: </a:t>
            </a:r>
            <a:b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Antecipar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é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Melhor</a:t>
            </a:r>
            <a:r>
              <a:rPr lang="en-US" sz="1800" b="1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do que </a:t>
            </a:r>
            <a:r>
              <a:rPr lang="en-US" sz="1800" b="1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Remediar</a:t>
            </a:r>
            <a:br>
              <a:rPr lang="en-US" sz="1600" dirty="0">
                <a:effectLst/>
              </a:rPr>
            </a:br>
            <a:br>
              <a:rPr lang="en-US" sz="1600" dirty="0">
                <a:effectLst/>
              </a:rPr>
            </a:br>
            <a:br>
              <a:rPr lang="en-US" sz="1600" dirty="0">
                <a:effectLst/>
              </a:rPr>
            </a:br>
            <a:br>
              <a:rPr lang="en-US" sz="1600" dirty="0">
                <a:effectLst/>
              </a:rPr>
            </a:br>
            <a:br>
              <a:rPr lang="en-US" sz="1600" b="1" dirty="0">
                <a:effectLst/>
              </a:rPr>
            </a:br>
            <a:br>
              <a:rPr lang="en-US" sz="1600" dirty="0">
                <a:effectLst/>
              </a:rPr>
            </a:br>
            <a:endParaRPr lang="en-US" sz="160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prevenção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é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identificar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riscos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antes que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eles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se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tornem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problemas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Isso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é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feito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com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políticas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claras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treinamento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contínuo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monitoramento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práticas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internas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sz="160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sz="1600" b="1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Exemplo</a:t>
            </a:r>
            <a:r>
              <a:rPr lang="en-US" sz="1600" b="1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real: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Uma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realiza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treinamentos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regulares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sobre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segurança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no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ambiente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trabalho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reduz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acidentes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mantém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sua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equipe </a:t>
            </a:r>
            <a:r>
              <a:rPr lang="en-US" sz="1600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protegida</a:t>
            </a:r>
            <a:r>
              <a:rPr lang="en-US" sz="1600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6580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88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FD2D4CC9-04E1-F6C7-D53D-39C7FC94DAB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838201" y="365125"/>
            <a:ext cx="3816095" cy="193807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r>
              <a:rPr lang="en-US" sz="16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Por Que Esses </a:t>
            </a:r>
            <a:r>
              <a:rPr lang="en-US" sz="16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Princípios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São </a:t>
            </a:r>
            <a:r>
              <a:rPr lang="en-US" sz="1600" b="1" kern="1200" dirty="0" err="1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Importantes</a:t>
            </a:r>
            <a:r>
              <a:rPr lang="en-US" sz="1600" b="1" kern="1200" dirty="0"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br>
              <a:rPr lang="en-US" sz="1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1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3" name="CaixaDeTexto 1">
            <a:extLst>
              <a:ext uri="{FF2B5EF4-FFF2-40B4-BE49-F238E27FC236}">
                <a16:creationId xmlns:a16="http://schemas.microsoft.com/office/drawing/2014/main" id="{B63F634F-DD0C-F728-6A11-483FE1A43B41}"/>
              </a:ext>
            </a:extLst>
          </p:cNvPr>
          <p:cNvSpPr txBox="1"/>
          <p:nvPr/>
        </p:nvSpPr>
        <p:spPr>
          <a:xfrm>
            <a:off x="838201" y="1944703"/>
            <a:ext cx="3816096" cy="369437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Seguir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esses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princípios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protege a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penalidades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legais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fortalece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sua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reputação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cria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ambiente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trabalho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mais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saudável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justo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Quando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todos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compreendem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aplicam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o compliance, a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organização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um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todo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se beneficia.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endParaRPr lang="en-US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Adotar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essas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práticas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não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é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apenas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cumprir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regras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; é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garantir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que a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empresa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esteja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no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caminho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certo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o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sucesso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dirty="0" err="1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sustentável</a:t>
            </a:r>
            <a:r>
              <a:rPr lang="en-US" dirty="0"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3D1CA2C-8DE2-E652-9B4E-5591E0218E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87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918E1D2-CA2E-B654-15A3-E93F3DBC8F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667" b="17325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969020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488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Segoe UI</vt:lpstr>
      <vt:lpstr>Segoe UI Light</vt:lpstr>
      <vt:lpstr>Tema do Office</vt:lpstr>
      <vt:lpstr>Governança em Ação Juntos na Linha de Chegada</vt:lpstr>
      <vt:lpstr>Os Princípios Básicos de Compliance:  Conformidade de Forma Simples</vt:lpstr>
      <vt:lpstr>Transparência:  Mostre o Que Está Fazendo  </vt:lpstr>
      <vt:lpstr>Integridade:  Faça o Certo, Mesmo Quando Ninguém Está Olhando   </vt:lpstr>
      <vt:lpstr>Conformidade Legal:  Respeite as Leis e Normas    </vt:lpstr>
      <vt:lpstr>Responsabilidade:  Assuma as Consequências de Suas Ações     </vt:lpstr>
      <vt:lpstr>Prevenção:  Antecipar é Melhor do que Remediar      </vt:lpstr>
      <vt:lpstr>Por Que Esses Princípios São Importantes?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Margaret Cullura</dc:creator>
  <cp:lastModifiedBy>Margaret Cullura</cp:lastModifiedBy>
  <cp:revision>5</cp:revision>
  <dcterms:created xsi:type="dcterms:W3CDTF">2025-01-28T15:36:32Z</dcterms:created>
  <dcterms:modified xsi:type="dcterms:W3CDTF">2025-01-28T21:02:31Z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de7aacd-7cc4-4c31-9e6f-7ef306428f09_Enabled">
    <vt:lpwstr>true</vt:lpwstr>
  </property>
  <property fmtid="{D5CDD505-2E9C-101B-9397-08002B2CF9AE}" pid="3" name="MSIP_Label_fde7aacd-7cc4-4c31-9e6f-7ef306428f09_SetDate">
    <vt:lpwstr>2025-01-28T15:37:57Z</vt:lpwstr>
  </property>
  <property fmtid="{D5CDD505-2E9C-101B-9397-08002B2CF9AE}" pid="4" name="MSIP_Label_fde7aacd-7cc4-4c31-9e6f-7ef306428f09_Method">
    <vt:lpwstr>Privileged</vt:lpwstr>
  </property>
  <property fmtid="{D5CDD505-2E9C-101B-9397-08002B2CF9AE}" pid="5" name="MSIP_Label_fde7aacd-7cc4-4c31-9e6f-7ef306428f09_Name">
    <vt:lpwstr>_PUBLICO</vt:lpwstr>
  </property>
  <property fmtid="{D5CDD505-2E9C-101B-9397-08002B2CF9AE}" pid="6" name="MSIP_Label_fde7aacd-7cc4-4c31-9e6f-7ef306428f09_SiteId">
    <vt:lpwstr>ab9bba98-684a-43fb-add8-9c2bebede229</vt:lpwstr>
  </property>
  <property fmtid="{D5CDD505-2E9C-101B-9397-08002B2CF9AE}" pid="7" name="MSIP_Label_fde7aacd-7cc4-4c31-9e6f-7ef306428f09_ActionId">
    <vt:lpwstr>c7e152f7-f975-4ce4-acc8-cf732ed5c809</vt:lpwstr>
  </property>
  <property fmtid="{D5CDD505-2E9C-101B-9397-08002B2CF9AE}" pid="8" name="MSIP_Label_fde7aacd-7cc4-4c31-9e6f-7ef306428f09_ContentBits">
    <vt:lpwstr>1</vt:lpwstr>
  </property>
</Properties>
</file>

<file path=docProps/thumbnail.jpeg>
</file>